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3gp" ContentType="video/3gpp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633B0-E821-4040-8770-37DF7394265D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5E587-F38E-4327-89EF-E5A23BB5D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CBrkrFrB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VGHLIyyP-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CU36pkH7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HWPquj-Q4U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XwmIhZbQf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FnMTHhKdkw&amp;t=87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PWZ7ASnhi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https://www.youtube.com/watch?v=hVCBrkrFrBE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6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https://www.youtube.com/watch?v=-VGHLIyyP-s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6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https://www.youtube.com/watch?v=LQCU36pkH7c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https://www.youtube.com/watch?v=9HWPquj-Q4U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3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https://www.youtube.com/watch?v=1XwmIhZbQfM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1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https://www.youtube.com/watch?v=SFnMTHhKdkw&amp;t=87s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https://www.youtube.com/watch?v=bPWZ7ASnhiE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E587-F38E-4327-89EF-E5A23BB5D7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0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FnMTHhKdkw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PWZ7ASnhiE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VCBrkrFrBE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VGHLIyyP-s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HWPquj-Q4U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9912807" cy="2971801"/>
          </a:xfrm>
        </p:spPr>
        <p:txBody>
          <a:bodyPr/>
          <a:lstStyle/>
          <a:p>
            <a:r>
              <a:rPr lang="en-US" dirty="0"/>
              <a:t>Don’t forget the lollipops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Creating a positive learning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195774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849655"/>
            <a:ext cx="8534400" cy="808624"/>
          </a:xfrm>
        </p:spPr>
        <p:txBody>
          <a:bodyPr/>
          <a:lstStyle/>
          <a:p>
            <a:pPr algn="ctr"/>
            <a:r>
              <a:rPr lang="en-US" dirty="0"/>
              <a:t>Intentionally Inviting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6ADD5103-0701-4077-AF1E-574E8D098F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51138" y="381739"/>
            <a:ext cx="9889724" cy="556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8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472605"/>
              </p:ext>
            </p:extLst>
          </p:nvPr>
        </p:nvGraphicFramePr>
        <p:xfrm>
          <a:off x="315884" y="80831"/>
          <a:ext cx="8686800" cy="6712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7543621" imgH="5829181" progId="Acrobat.Document.DC">
                  <p:embed/>
                </p:oleObj>
              </mc:Choice>
              <mc:Fallback>
                <p:oleObj name="Acrobat Document" r:id="rId3" imgW="7543621" imgH="58291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884" y="80831"/>
                        <a:ext cx="8686800" cy="6712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895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120640"/>
            <a:ext cx="8534400" cy="1371600"/>
          </a:xfrm>
        </p:spPr>
        <p:txBody>
          <a:bodyPr>
            <a:noAutofit/>
          </a:bodyPr>
          <a:lstStyle/>
          <a:p>
            <a:r>
              <a:rPr lang="en-US" sz="2800" dirty="0"/>
              <a:t>If you're not intentional in how you are acting, you may miss the warning signs that something is wrong…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E61E1F79-5684-4F08-930C-CD410E1EC9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9123" y="168676"/>
            <a:ext cx="8653754" cy="48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2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886" y="5874706"/>
            <a:ext cx="8534400" cy="84620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Narrow" panose="020B0606020202030204" pitchFamily="34" charset="0"/>
              </a:rPr>
              <a:t>Drew Dudley – leading with lollipops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AC4FDB78-5A02-41B8-A520-619292E59F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3912" y="391137"/>
            <a:ext cx="9924176" cy="55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1"/>
            <a:ext cx="10025541" cy="257278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	Shoulder partner conversation:</a:t>
            </a:r>
          </a:p>
          <a:p>
            <a:pPr marL="457200" lvl="1" indent="0">
              <a:buNone/>
            </a:pPr>
            <a:r>
              <a:rPr lang="en-US" sz="2400" dirty="0"/>
              <a:t>	Big picture thoughts about the video </a:t>
            </a:r>
          </a:p>
          <a:p>
            <a:pPr marL="457200" lvl="1" indent="0">
              <a:buNone/>
            </a:pPr>
            <a:r>
              <a:rPr lang="en-US" sz="2400" dirty="0"/>
              <a:t>	Are you a leader? Why or why not?</a:t>
            </a:r>
          </a:p>
          <a:p>
            <a:pPr marL="457200" lvl="1" indent="0">
              <a:buNone/>
            </a:pPr>
            <a:r>
              <a:rPr lang="en-US" sz="2400" dirty="0"/>
              <a:t>	Have you had a lollipop moment that has influenced you?</a:t>
            </a:r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6705" y="3541222"/>
            <a:ext cx="102080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dirty="0"/>
              <a:t>Group Conversation</a:t>
            </a:r>
          </a:p>
          <a:p>
            <a:pPr lvl="1"/>
            <a:r>
              <a:rPr lang="en-US" sz="2800" dirty="0"/>
              <a:t>	Share out 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sz="2800" dirty="0"/>
              <a:t>Lollipop moments” can be power.  What effect do you think a negative “lollipop moment” could have on an individual?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3F8B30B1-4A67-491C-9C36-EADF1AE3BB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8774" y="625504"/>
            <a:ext cx="9714451" cy="54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98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9449344" cy="58527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How can we avoid the negative chain reaction in our programs/classrooms?</a:t>
            </a:r>
          </a:p>
        </p:txBody>
      </p:sp>
    </p:spTree>
    <p:extLst>
      <p:ext uri="{BB962C8B-B14F-4D97-AF65-F5344CB8AC3E}">
        <p14:creationId xmlns:p14="http://schemas.microsoft.com/office/powerpoint/2010/main" val="3484708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16" y="685800"/>
            <a:ext cx="11837095" cy="5802682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“Inviting School Success” by William Watson </a:t>
            </a:r>
            <a:r>
              <a:rPr lang="en-US" sz="2600" dirty="0" err="1"/>
              <a:t>Purkey</a:t>
            </a:r>
            <a:r>
              <a:rPr lang="en-US" sz="2600" dirty="0"/>
              <a:t> and John M. Novak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 algn="ctr">
              <a:buNone/>
            </a:pPr>
            <a:r>
              <a:rPr lang="en-US" sz="2400" dirty="0"/>
              <a:t>	Intentionally Disinviting</a:t>
            </a:r>
          </a:p>
          <a:p>
            <a:pPr marL="0" indent="0" algn="ctr">
              <a:buNone/>
            </a:pPr>
            <a:r>
              <a:rPr lang="en-US" sz="2400" dirty="0"/>
              <a:t>	Unintentionally Disinviting</a:t>
            </a:r>
          </a:p>
          <a:p>
            <a:pPr marL="0" indent="0" algn="ctr">
              <a:buNone/>
            </a:pPr>
            <a:r>
              <a:rPr lang="en-US" sz="2400" dirty="0"/>
              <a:t>	Unintentionally Inviting</a:t>
            </a:r>
          </a:p>
          <a:p>
            <a:pPr marL="0" indent="0" algn="ctr">
              <a:buNone/>
            </a:pPr>
            <a:r>
              <a:rPr lang="en-US" sz="2400" dirty="0"/>
              <a:t>	Intentionally Inviting</a:t>
            </a:r>
          </a:p>
        </p:txBody>
      </p:sp>
    </p:spTree>
    <p:extLst>
      <p:ext uri="{BB962C8B-B14F-4D97-AF65-F5344CB8AC3E}">
        <p14:creationId xmlns:p14="http://schemas.microsoft.com/office/powerpoint/2010/main" val="6806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617" y="5949168"/>
            <a:ext cx="8534400" cy="9088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Intentionally disinviting</a:t>
            </a:r>
          </a:p>
        </p:txBody>
      </p:sp>
      <p:pic>
        <p:nvPicPr>
          <p:cNvPr id="3" name="Billy Madison">
            <a:hlinkClick r:id="" action="ppaction://media"/>
            <a:extLst>
              <a:ext uri="{FF2B5EF4-FFF2-40B4-BE49-F238E27FC236}">
                <a16:creationId xmlns:a16="http://schemas.microsoft.com/office/drawing/2014/main" id="{C661ACD6-1454-496B-96F5-E042051AC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242" y="160750"/>
            <a:ext cx="7977149" cy="59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1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086" y="5974220"/>
            <a:ext cx="8534400" cy="883780"/>
          </a:xfrm>
        </p:spPr>
        <p:txBody>
          <a:bodyPr/>
          <a:lstStyle/>
          <a:p>
            <a:r>
              <a:rPr lang="en-US" dirty="0"/>
              <a:t>Unintentionally Disinviting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C3822426-E191-42DC-8853-B48288D980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7821" y="396269"/>
            <a:ext cx="9916357" cy="55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774498"/>
            <a:ext cx="8534400" cy="871254"/>
          </a:xfrm>
        </p:spPr>
        <p:txBody>
          <a:bodyPr/>
          <a:lstStyle/>
          <a:p>
            <a:pPr algn="ctr"/>
            <a:r>
              <a:rPr lang="en-US" dirty="0"/>
              <a:t>Unintentionally Inviting</a:t>
            </a:r>
          </a:p>
        </p:txBody>
      </p:sp>
      <p:pic>
        <p:nvPicPr>
          <p:cNvPr id="3" name="Marcus Mariota Catches His Own Touchdown Pass!  Titans vs. Chiefs  NFL">
            <a:hlinkClick r:id="" action="ppaction://media"/>
            <a:extLst>
              <a:ext uri="{FF2B5EF4-FFF2-40B4-BE49-F238E27FC236}">
                <a16:creationId xmlns:a16="http://schemas.microsoft.com/office/drawing/2014/main" id="{8FFC1730-9A0B-4F06-BF1E-30D4A5050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8" y="349409"/>
            <a:ext cx="9229344" cy="5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11610</TotalTime>
  <Words>176</Words>
  <Application>Microsoft Office PowerPoint</Application>
  <PresentationFormat>Widescreen</PresentationFormat>
  <Paragraphs>36</Paragraphs>
  <Slides>12</Slides>
  <Notes>7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 Narrow</vt:lpstr>
      <vt:lpstr>Calibri</vt:lpstr>
      <vt:lpstr>Century Gothic</vt:lpstr>
      <vt:lpstr>Wingdings 3</vt:lpstr>
      <vt:lpstr>Slice</vt:lpstr>
      <vt:lpstr>Acrobat Document</vt:lpstr>
      <vt:lpstr>Don’t forget the lollipops  </vt:lpstr>
      <vt:lpstr>Drew Dudley – leading with lollipops</vt:lpstr>
      <vt:lpstr>PowerPoint Presentation</vt:lpstr>
      <vt:lpstr>PowerPoint Presentation</vt:lpstr>
      <vt:lpstr>PowerPoint Presentation</vt:lpstr>
      <vt:lpstr>PowerPoint Presentation</vt:lpstr>
      <vt:lpstr>Intentionally disinviting</vt:lpstr>
      <vt:lpstr>Unintentionally Disinviting</vt:lpstr>
      <vt:lpstr>Unintentionally Inviting</vt:lpstr>
      <vt:lpstr>Intentionally Inviting</vt:lpstr>
      <vt:lpstr>PowerPoint Presentation</vt:lpstr>
      <vt:lpstr>If you're not intentional in how you are acting, you may miss the warning signs that something is wrong…</vt:lpstr>
    </vt:vector>
  </TitlesOfParts>
  <Company>Tooele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forget the lollipops</dc:title>
  <dc:creator>Hal Strain</dc:creator>
  <cp:lastModifiedBy>Stitt, Tandalaya</cp:lastModifiedBy>
  <cp:revision>22</cp:revision>
  <dcterms:created xsi:type="dcterms:W3CDTF">2018-08-23T19:02:35Z</dcterms:created>
  <dcterms:modified xsi:type="dcterms:W3CDTF">2018-09-04T17:45:58Z</dcterms:modified>
</cp:coreProperties>
</file>