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1" r:id="rId18"/>
    <p:sldId id="270" r:id="rId19"/>
    <p:sldId id="274" r:id="rId20"/>
  </p:sldIdLst>
  <p:sldSz cx="9144000" cy="5143500" type="screen16x9"/>
  <p:notesSz cx="6858000" cy="9144000"/>
  <p:embeddedFontLst>
    <p:embeddedFont>
      <p:font typeface="Georgia" panose="02040502050405020303" pitchFamily="18"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Open Sans"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42" y="2919"/>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2966af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62966af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u="sng"/>
              <a:t>Welcome/Introductions</a:t>
            </a:r>
            <a:endParaRPr sz="1200" u="sng"/>
          </a:p>
          <a:p>
            <a:pPr marL="0" lvl="0" indent="0" rtl="0">
              <a:spcBef>
                <a:spcPts val="0"/>
              </a:spcBef>
              <a:spcAft>
                <a:spcPts val="0"/>
              </a:spcAft>
              <a:buNone/>
            </a:pPr>
            <a:endParaRPr sz="1200" u="sng"/>
          </a:p>
          <a:p>
            <a:pPr marL="457200" lvl="0" indent="-298450" rtl="0">
              <a:spcBef>
                <a:spcPts val="0"/>
              </a:spcBef>
              <a:spcAft>
                <a:spcPts val="0"/>
              </a:spcAft>
              <a:buSzPts val="1100"/>
              <a:buChar char="●"/>
            </a:pPr>
            <a:r>
              <a:rPr lang="en"/>
              <a:t>Thanks for coming </a:t>
            </a:r>
            <a:endParaRPr/>
          </a:p>
          <a:p>
            <a:pPr marL="457200" lvl="0" indent="-298450" rtl="0">
              <a:spcBef>
                <a:spcPts val="0"/>
              </a:spcBef>
              <a:spcAft>
                <a:spcPts val="0"/>
              </a:spcAft>
              <a:buSzPts val="1100"/>
              <a:buChar char="●"/>
            </a:pPr>
            <a:r>
              <a:rPr lang="en"/>
              <a:t>Introductions</a:t>
            </a:r>
            <a:endParaRPr/>
          </a:p>
          <a:p>
            <a:pPr marL="457200" lvl="0" indent="-298450" rtl="0">
              <a:spcBef>
                <a:spcPts val="0"/>
              </a:spcBef>
              <a:spcAft>
                <a:spcPts val="0"/>
              </a:spcAft>
              <a:buSzPts val="1100"/>
              <a:buChar char="●"/>
            </a:pPr>
            <a:r>
              <a:rPr lang="en"/>
              <a:t>Kim will now give us an overview of the State plan which will help give some background on why we are here today. </a:t>
            </a:r>
            <a:endParaRPr/>
          </a:p>
          <a:p>
            <a:pPr marL="457200" lvl="0" indent="-298450" rtl="0">
              <a:spcBef>
                <a:spcPts val="0"/>
              </a:spcBef>
              <a:spcAft>
                <a:spcPts val="0"/>
              </a:spcAft>
              <a:buSzPts val="1100"/>
              <a:buChar char="●"/>
            </a:pPr>
            <a:r>
              <a:rPr lang="en"/>
              <a:t>Then we will discuss next steps in the process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62966af7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62966af7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Work side by side</a:t>
            </a:r>
            <a:endParaRPr/>
          </a:p>
          <a:p>
            <a:pPr marL="0" lvl="0" indent="0" rtl="0">
              <a:spcBef>
                <a:spcPts val="0"/>
              </a:spcBef>
              <a:spcAft>
                <a:spcPts val="0"/>
              </a:spcAft>
              <a:buNone/>
            </a:pPr>
            <a:r>
              <a:rPr lang="en"/>
              <a:t>Contain some of the same elements</a:t>
            </a:r>
            <a:endParaRPr/>
          </a:p>
          <a:p>
            <a:pPr marL="0" lvl="0" indent="0" rtl="0">
              <a:spcBef>
                <a:spcPts val="0"/>
              </a:spcBef>
              <a:spcAft>
                <a:spcPts val="0"/>
              </a:spcAft>
              <a:buNone/>
            </a:pPr>
            <a:r>
              <a:rPr lang="en"/>
              <a:t>Entirely separate.</a:t>
            </a:r>
            <a:endParaRPr/>
          </a:p>
          <a:p>
            <a:pPr marL="0" lvl="0" indent="0" rtl="0">
              <a:spcBef>
                <a:spcPts val="0"/>
              </a:spcBef>
              <a:spcAft>
                <a:spcPts val="0"/>
              </a:spcAft>
              <a:buNone/>
            </a:pPr>
            <a:r>
              <a:rPr lang="en"/>
              <a:t>Serve a similar purpose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62966af7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62966af7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62966af7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62966af7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Community Service Block Grant funds local anti-poverty programs</a:t>
            </a:r>
            <a:endParaRPr/>
          </a:p>
          <a:p>
            <a:pPr marL="0" lvl="0" indent="0" rtl="0">
              <a:spcBef>
                <a:spcPts val="0"/>
              </a:spcBef>
              <a:spcAft>
                <a:spcPts val="0"/>
              </a:spcAft>
              <a:buNone/>
            </a:pPr>
            <a:r>
              <a:rPr lang="en" sz="1350">
                <a:solidFill>
                  <a:srgbClr val="333333"/>
                </a:solidFill>
                <a:highlight>
                  <a:srgbClr val="EFEEE7"/>
                </a:highlight>
              </a:rPr>
              <a:t>YouthBuild programs -low-income young people learn construction skills through building affordable housing for homeless and low-income people in their neighborhoods and other community assets such as schools, playgrounds, and community centers. OWATC- administered through DWS</a:t>
            </a:r>
            <a:endParaRPr sz="1350">
              <a:solidFill>
                <a:srgbClr val="333333"/>
              </a:solidFill>
              <a:highlight>
                <a:srgbClr val="EFEEE7"/>
              </a:highlight>
            </a:endParaRPr>
          </a:p>
          <a:p>
            <a:pPr marL="0" lvl="0" indent="0" rtl="0">
              <a:spcBef>
                <a:spcPts val="0"/>
              </a:spcBef>
              <a:spcAft>
                <a:spcPts val="0"/>
              </a:spcAft>
              <a:buNone/>
            </a:pPr>
            <a:r>
              <a:rPr lang="en" sz="1050">
                <a:solidFill>
                  <a:srgbClr val="333333"/>
                </a:solidFill>
                <a:highlight>
                  <a:srgbClr val="FFFFFF"/>
                </a:highlight>
              </a:rPr>
              <a:t>The TAA program assists US workers who have lost their jobs as a result of foreign trade, and provides trade-affected workers with opportunities to obtain the skills, resources, and support they need to become reemployed.</a:t>
            </a:r>
            <a:endParaRPr sz="1350">
              <a:solidFill>
                <a:srgbClr val="333333"/>
              </a:solidFill>
              <a:highlight>
                <a:srgbClr val="EFEEE7"/>
              </a:highlight>
            </a:endParaRPr>
          </a:p>
          <a:p>
            <a:pPr marL="0" lvl="0" indent="0" rtl="0">
              <a:spcBef>
                <a:spcPts val="0"/>
              </a:spcBef>
              <a:spcAft>
                <a:spcPts val="0"/>
              </a:spcAft>
              <a:buNone/>
            </a:pPr>
            <a:r>
              <a:rPr lang="en" sz="1050">
                <a:solidFill>
                  <a:srgbClr val="333333"/>
                </a:solidFill>
                <a:highlight>
                  <a:srgbClr val="FFFFFF"/>
                </a:highlight>
              </a:rPr>
              <a:t>ndian and Native American (INA) Workforce Innovation and Opportunity Act (WIOA) Section 166 grantees and the Department of Labor share a vision of providing quality employment and training services to Native American communities that not only meet regulatory requirements, but also are administered in ways that are consistent with the traditional cultural values and beliefs of the people they are designed to serve.</a:t>
            </a:r>
            <a:endParaRPr sz="1350">
              <a:solidFill>
                <a:srgbClr val="333333"/>
              </a:solidFill>
              <a:highlight>
                <a:srgbClr val="EFEEE7"/>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2966af76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2966af7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2966af7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2966af7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62966af76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62966af7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62966af76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62966af76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2966af7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2966af7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2966af7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2966af7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83637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bafa80b71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bafa80b7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62966af7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62966af7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e07e595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e07e595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e07e593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e07e593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Emily Make star print black</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Arrow Chart</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Lack of resources</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Underemployed</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Adult ed in the middle</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Other Supports- next arrow</a:t>
            </a:r>
            <a:endParaRPr sz="2700">
              <a:solidFill>
                <a:schemeClr val="dk1"/>
              </a:solidFill>
              <a:latin typeface="Georgia"/>
              <a:ea typeface="Georgia"/>
              <a:cs typeface="Georgia"/>
              <a:sym typeface="Georgia"/>
            </a:endParaRPr>
          </a:p>
          <a:p>
            <a:pPr marL="0" lvl="0" indent="0" rtl="0">
              <a:spcBef>
                <a:spcPts val="540"/>
              </a:spcBef>
              <a:spcAft>
                <a:spcPts val="0"/>
              </a:spcAft>
              <a:buClr>
                <a:schemeClr val="dk1"/>
              </a:buClr>
              <a:buSzPts val="1100"/>
              <a:buFont typeface="Arial"/>
              <a:buNone/>
            </a:pPr>
            <a:r>
              <a:rPr lang="en" sz="2700">
                <a:solidFill>
                  <a:schemeClr val="dk1"/>
                </a:solidFill>
                <a:latin typeface="Georgia"/>
                <a:ea typeface="Georgia"/>
                <a:cs typeface="Georgia"/>
                <a:sym typeface="Georgia"/>
              </a:rPr>
              <a:t>Employment, independence and economic stability at the end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62966af7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62966af7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1200">
                <a:solidFill>
                  <a:schemeClr val="dk1"/>
                </a:solidFill>
                <a:latin typeface="Times New Roman"/>
                <a:ea typeface="Times New Roman"/>
                <a:cs typeface="Times New Roman"/>
                <a:sym typeface="Times New Roman"/>
              </a:rPr>
              <a:t>The common one-stop delivery system identifier is “American Job Center.” Each one-stop center must use “American Job Center” or “a proud partner of the American Job Center network” on all primary electronic resources, newly printed, purchased or created materials. It must be included on all products, programs, activities, services, electronic resources, facilities, and related property and new materials used in the one stop center. Mention SWDB</a:t>
            </a:r>
            <a:endParaRPr sz="1200">
              <a:solidFill>
                <a:schemeClr val="dk1"/>
              </a:solidFill>
              <a:latin typeface="Times New Roman"/>
              <a:ea typeface="Times New Roman"/>
              <a:cs typeface="Times New Roman"/>
              <a:sym typeface="Times New Roman"/>
            </a:endParaRPr>
          </a:p>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2966af7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2966af7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13faf2d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13faf2d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2966af7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62966af7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800">
                <a:solidFill>
                  <a:srgbClr val="695D46"/>
                </a:solidFill>
                <a:latin typeface="Open Sans"/>
                <a:ea typeface="Open Sans"/>
                <a:cs typeface="Open Sans"/>
                <a:sym typeface="Open Sans"/>
              </a:rPr>
              <a:t>• Adults - provides career and training services to help job seekers who are at least 18 years old  succeed in the labor market. WIOA establishes a priority for serving low income individuals, recipients of public assistance, and those with basic skills deficits.</a:t>
            </a:r>
            <a:endParaRPr sz="1800">
              <a:solidFill>
                <a:srgbClr val="695D46"/>
              </a:solidFill>
              <a:latin typeface="Open Sans"/>
              <a:ea typeface="Open Sans"/>
              <a:cs typeface="Open Sans"/>
              <a:sym typeface="Open Sans"/>
            </a:endParaRPr>
          </a:p>
          <a:p>
            <a:pPr marL="0" lvl="0" indent="0" rtl="0">
              <a:spcBef>
                <a:spcPts val="1600"/>
              </a:spcBef>
              <a:spcAft>
                <a:spcPts val="0"/>
              </a:spcAft>
              <a:buClr>
                <a:schemeClr val="dk1"/>
              </a:buClr>
              <a:buSzPts val="1100"/>
              <a:buFont typeface="Arial"/>
              <a:buNone/>
            </a:pPr>
            <a:r>
              <a:rPr lang="en" sz="1800">
                <a:solidFill>
                  <a:srgbClr val="695D46"/>
                </a:solidFill>
                <a:latin typeface="Open Sans"/>
                <a:ea typeface="Open Sans"/>
                <a:cs typeface="Open Sans"/>
                <a:sym typeface="Open Sans"/>
              </a:rPr>
              <a:t>• Dislocated workers- career and training services for job seekers who meet the definition of dislocated worker </a:t>
            </a:r>
            <a:endParaRPr sz="1800">
              <a:solidFill>
                <a:srgbClr val="695D46"/>
              </a:solidFill>
              <a:latin typeface="Open Sans"/>
              <a:ea typeface="Open Sans"/>
              <a:cs typeface="Open Sans"/>
              <a:sym typeface="Open Sans"/>
            </a:endParaRPr>
          </a:p>
          <a:p>
            <a:pPr marL="0" lvl="0" indent="0" rtl="0">
              <a:spcBef>
                <a:spcPts val="1600"/>
              </a:spcBef>
              <a:spcAft>
                <a:spcPts val="0"/>
              </a:spcAft>
              <a:buClr>
                <a:schemeClr val="dk1"/>
              </a:buClr>
              <a:buSzPts val="1100"/>
              <a:buFont typeface="Arial"/>
              <a:buNone/>
            </a:pPr>
            <a:r>
              <a:rPr lang="en" sz="1800">
                <a:solidFill>
                  <a:srgbClr val="695D46"/>
                </a:solidFill>
                <a:latin typeface="Open Sans"/>
                <a:ea typeface="Open Sans"/>
                <a:cs typeface="Open Sans"/>
                <a:sym typeface="Open Sans"/>
              </a:rPr>
              <a:t>• Youth- 16-24 out of school youth access to individual training accounts</a:t>
            </a:r>
            <a:endParaRPr sz="1800">
              <a:solidFill>
                <a:srgbClr val="695D46"/>
              </a:solidFill>
              <a:latin typeface="Open Sans"/>
              <a:ea typeface="Open Sans"/>
              <a:cs typeface="Open Sans"/>
              <a:sym typeface="Open Sans"/>
            </a:endParaRPr>
          </a:p>
          <a:p>
            <a:pPr marL="0" lvl="0" indent="0" rtl="0">
              <a:spcBef>
                <a:spcPts val="1600"/>
              </a:spcBef>
              <a:spcAft>
                <a:spcPts val="0"/>
              </a:spcAft>
              <a:buClr>
                <a:schemeClr val="dk1"/>
              </a:buClr>
              <a:buSzPts val="1100"/>
              <a:buFont typeface="Arial"/>
              <a:buNone/>
            </a:pPr>
            <a:r>
              <a:rPr lang="en" sz="1800">
                <a:solidFill>
                  <a:srgbClr val="695D46"/>
                </a:solidFill>
                <a:latin typeface="Open Sans"/>
                <a:ea typeface="Open Sans"/>
                <a:cs typeface="Open Sans"/>
                <a:sym typeface="Open Sans"/>
              </a:rPr>
              <a:t>• Adult Education - Adult secondary and literacy programs</a:t>
            </a:r>
            <a:endParaRPr sz="1800">
              <a:solidFill>
                <a:srgbClr val="695D46"/>
              </a:solidFill>
              <a:latin typeface="Open Sans"/>
              <a:ea typeface="Open Sans"/>
              <a:cs typeface="Open Sans"/>
              <a:sym typeface="Open Sans"/>
            </a:endParaRPr>
          </a:p>
          <a:p>
            <a:pPr marL="0" lvl="0" indent="0" rtl="0">
              <a:spcBef>
                <a:spcPts val="1600"/>
              </a:spcBef>
              <a:spcAft>
                <a:spcPts val="0"/>
              </a:spcAft>
              <a:buClr>
                <a:schemeClr val="dk1"/>
              </a:buClr>
              <a:buSzPts val="1100"/>
              <a:buFont typeface="Arial"/>
              <a:buNone/>
            </a:pPr>
            <a:r>
              <a:rPr lang="en" sz="1800">
                <a:solidFill>
                  <a:srgbClr val="695D46"/>
                </a:solidFill>
                <a:latin typeface="Open Sans"/>
                <a:ea typeface="Open Sans"/>
                <a:cs typeface="Open Sans"/>
                <a:sym typeface="Open Sans"/>
              </a:rPr>
              <a:t>Wagner Peyser- Employment Service program (the front door) to all services available at the one stop</a:t>
            </a:r>
            <a:endParaRPr sz="1800">
              <a:solidFill>
                <a:srgbClr val="695D46"/>
              </a:solidFill>
              <a:latin typeface="Open Sans"/>
              <a:ea typeface="Open Sans"/>
              <a:cs typeface="Open Sans"/>
              <a:sym typeface="Open Sans"/>
            </a:endParaRPr>
          </a:p>
          <a:p>
            <a:pPr marL="0" lvl="0" indent="0" rtl="0">
              <a:spcBef>
                <a:spcPts val="1600"/>
              </a:spcBef>
              <a:spcAft>
                <a:spcPts val="1600"/>
              </a:spcAft>
              <a:buClr>
                <a:schemeClr val="dk1"/>
              </a:buClr>
              <a:buSzPts val="1100"/>
              <a:buFont typeface="Arial"/>
              <a:buNone/>
            </a:pPr>
            <a:r>
              <a:rPr lang="en" sz="1800">
                <a:solidFill>
                  <a:srgbClr val="695D46"/>
                </a:solidFill>
                <a:latin typeface="Open Sans"/>
                <a:ea typeface="Open Sans"/>
                <a:cs typeface="Open Sans"/>
                <a:sym typeface="Open Sans"/>
              </a:rPr>
              <a:t>• Vocational Rehabilitation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65"/>
        <p:cNvGrpSpPr/>
        <p:nvPr/>
      </p:nvGrpSpPr>
      <p:grpSpPr>
        <a:xfrm>
          <a:off x="0" y="0"/>
          <a:ext cx="0" cy="0"/>
          <a:chOff x="0" y="0"/>
          <a:chExt cx="0" cy="0"/>
        </a:xfrm>
      </p:grpSpPr>
      <p:sp>
        <p:nvSpPr>
          <p:cNvPr id="66" name="Google Shape;66;p14"/>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7" name="Google Shape;67;p14"/>
          <p:cNvSpPr/>
          <p:nvPr/>
        </p:nvSpPr>
        <p:spPr>
          <a:xfrm>
            <a:off x="8991600" y="2286"/>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8" name="Google Shape;68;p14"/>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9" name="Google Shape;69;p14"/>
          <p:cNvSpPr/>
          <p:nvPr/>
        </p:nvSpPr>
        <p:spPr>
          <a:xfrm>
            <a:off x="0" y="0"/>
            <a:ext cx="9144000" cy="1885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0" name="Google Shape;70;p14"/>
          <p:cNvSpPr/>
          <p:nvPr/>
        </p:nvSpPr>
        <p:spPr>
          <a:xfrm>
            <a:off x="146304" y="4793742"/>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1" name="Google Shape;71;p14"/>
          <p:cNvSpPr txBox="1">
            <a:spLocks noGrp="1"/>
          </p:cNvSpPr>
          <p:nvPr>
            <p:ph type="subTitle" idx="1"/>
          </p:nvPr>
        </p:nvSpPr>
        <p:spPr>
          <a:xfrm>
            <a:off x="1371600" y="2114550"/>
            <a:ext cx="6400800" cy="1314600"/>
          </a:xfrm>
          <a:prstGeom prst="rect">
            <a:avLst/>
          </a:prstGeom>
          <a:noFill/>
          <a:ln>
            <a:noFill/>
          </a:ln>
        </p:spPr>
        <p:txBody>
          <a:bodyPr spcFirstLastPara="1" wrap="square" lIns="91425" tIns="91425" rIns="91425" bIns="91425" anchor="t" anchorCtr="0"/>
          <a:lstStyle>
            <a:lvl1pPr marL="0" marR="0" lvl="0" indent="0" algn="ctr" rtl="0">
              <a:spcBef>
                <a:spcPts val="320"/>
              </a:spcBef>
              <a:spcAft>
                <a:spcPts val="0"/>
              </a:spcAft>
              <a:buClr>
                <a:schemeClr val="accent1"/>
              </a:buClr>
              <a:buSzPts val="2295"/>
              <a:buFont typeface="Noto Sans Symbols"/>
              <a:buNone/>
              <a:defRPr sz="1600" b="1" i="0" u="none" strike="noStrike" cap="none">
                <a:solidFill>
                  <a:schemeClr val="dk2"/>
                </a:solidFill>
                <a:latin typeface="Georgia"/>
                <a:ea typeface="Georgia"/>
                <a:cs typeface="Georgia"/>
                <a:sym typeface="Georgia"/>
              </a:defRPr>
            </a:lvl1pPr>
            <a:lvl2pPr marL="457200" marR="0" lvl="1" indent="0" algn="ctr" rtl="0">
              <a:spcBef>
                <a:spcPts val="440"/>
              </a:spcBef>
              <a:spcAft>
                <a:spcPts val="0"/>
              </a:spcAft>
              <a:buClr>
                <a:schemeClr val="accent2"/>
              </a:buClr>
              <a:buSzPts val="1540"/>
              <a:buFont typeface="Noto Sans Symbols"/>
              <a:buNone/>
              <a:defRPr sz="2200" b="0" i="0" u="none" strike="noStrike" cap="none">
                <a:solidFill>
                  <a:schemeClr val="dk2"/>
                </a:solidFill>
                <a:latin typeface="Georgia"/>
                <a:ea typeface="Georgia"/>
                <a:cs typeface="Georgia"/>
                <a:sym typeface="Georgia"/>
              </a:defRPr>
            </a:lvl2pPr>
            <a:lvl3pPr marL="914400" marR="0" lvl="2" indent="0" algn="ctr" rtl="0">
              <a:spcBef>
                <a:spcPts val="400"/>
              </a:spcBef>
              <a:spcAft>
                <a:spcPts val="0"/>
              </a:spcAft>
              <a:buClr>
                <a:schemeClr val="accent3"/>
              </a:buClr>
              <a:buSzPts val="1500"/>
              <a:buFont typeface="Noto Sans Symbols"/>
              <a:buNone/>
              <a:defRPr sz="2000" b="0" i="0" u="none" strike="noStrike" cap="none">
                <a:solidFill>
                  <a:schemeClr val="dk1"/>
                </a:solidFill>
                <a:latin typeface="Georgia"/>
                <a:ea typeface="Georgia"/>
                <a:cs typeface="Georgia"/>
                <a:sym typeface="Georgia"/>
              </a:defRPr>
            </a:lvl3pPr>
            <a:lvl4pPr marL="1371600" marR="0" lvl="3" indent="0" algn="ctr" rtl="0">
              <a:spcBef>
                <a:spcPts val="400"/>
              </a:spcBef>
              <a:spcAft>
                <a:spcPts val="0"/>
              </a:spcAft>
              <a:buClr>
                <a:schemeClr val="accent4"/>
              </a:buClr>
              <a:buSzPts val="1400"/>
              <a:buFont typeface="Noto Sans Symbols"/>
              <a:buNone/>
              <a:defRPr sz="2000" b="0" i="0" u="none" strike="noStrike" cap="none">
                <a:solidFill>
                  <a:schemeClr val="dk2"/>
                </a:solidFill>
                <a:latin typeface="Georgia"/>
                <a:ea typeface="Georgia"/>
                <a:cs typeface="Georgia"/>
                <a:sym typeface="Georgia"/>
              </a:defRPr>
            </a:lvl4pPr>
            <a:lvl5pPr marL="1828800" marR="0" lvl="4" indent="0" algn="ctr" rtl="0">
              <a:spcBef>
                <a:spcPts val="360"/>
              </a:spcBef>
              <a:spcAft>
                <a:spcPts val="0"/>
              </a:spcAft>
              <a:buClr>
                <a:schemeClr val="accent5"/>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ctr" rtl="0">
              <a:spcBef>
                <a:spcPts val="360"/>
              </a:spcBef>
              <a:spcAft>
                <a:spcPts val="0"/>
              </a:spcAft>
              <a:buClr>
                <a:schemeClr val="accent6"/>
              </a:buClr>
              <a:buSzPts val="1440"/>
              <a:buFont typeface="Noto Sans Symbols"/>
              <a:buNone/>
              <a:defRPr sz="1800" b="0" i="0" u="none" strike="noStrike" cap="none">
                <a:solidFill>
                  <a:schemeClr val="dk1"/>
                </a:solidFill>
                <a:latin typeface="Georgia"/>
                <a:ea typeface="Georgia"/>
                <a:cs typeface="Georgia"/>
                <a:sym typeface="Georgia"/>
              </a:defRPr>
            </a:lvl6pPr>
            <a:lvl7pPr marL="2743200" marR="0" lvl="6" indent="0" algn="ctr" rtl="0">
              <a:spcBef>
                <a:spcPts val="320"/>
              </a:spcBef>
              <a:spcAft>
                <a:spcPts val="0"/>
              </a:spcAft>
              <a:buClr>
                <a:srgbClr val="B75640"/>
              </a:buClr>
              <a:buSzPts val="1440"/>
              <a:buFont typeface="Georgia"/>
              <a:buNone/>
              <a:defRPr sz="1600" b="0" i="0" u="none" strike="noStrike" cap="none">
                <a:solidFill>
                  <a:schemeClr val="dk1"/>
                </a:solidFill>
                <a:latin typeface="Georgia"/>
                <a:ea typeface="Georgia"/>
                <a:cs typeface="Georgia"/>
                <a:sym typeface="Georgia"/>
              </a:defRPr>
            </a:lvl7pPr>
            <a:lvl8pPr marL="3200400" marR="0" lvl="7" indent="0" algn="ctr" rtl="0">
              <a:spcBef>
                <a:spcPts val="320"/>
              </a:spcBef>
              <a:spcAft>
                <a:spcPts val="0"/>
              </a:spcAft>
              <a:buClr>
                <a:srgbClr val="7A6B62"/>
              </a:buClr>
              <a:buSzPts val="1600"/>
              <a:buFont typeface="Georgia"/>
              <a:buNone/>
              <a:defRPr sz="1600" b="0" i="0" u="none" strike="noStrike" cap="none">
                <a:solidFill>
                  <a:schemeClr val="dk1"/>
                </a:solidFill>
                <a:latin typeface="Georgia"/>
                <a:ea typeface="Georgia"/>
                <a:cs typeface="Georgia"/>
                <a:sym typeface="Georgia"/>
              </a:defRPr>
            </a:lvl8pPr>
            <a:lvl9pPr marL="3657600" marR="0" lvl="8" indent="0" algn="ctr" rtl="0">
              <a:spcBef>
                <a:spcPts val="280"/>
              </a:spcBef>
              <a:spcAft>
                <a:spcPts val="0"/>
              </a:spcAft>
              <a:buClr>
                <a:srgbClr val="B29D00"/>
              </a:buClr>
              <a:buSzPts val="1260"/>
              <a:buFont typeface="Georgia"/>
              <a:buNone/>
              <a:defRPr sz="1400" b="0" i="0" u="none" strike="noStrike" cap="none">
                <a:solidFill>
                  <a:schemeClr val="dk1"/>
                </a:solidFill>
                <a:latin typeface="Georgia"/>
                <a:ea typeface="Georgia"/>
                <a:cs typeface="Georgia"/>
                <a:sym typeface="Georgia"/>
              </a:defRPr>
            </a:lvl9pPr>
          </a:lstStyle>
          <a:p>
            <a:endParaRPr/>
          </a:p>
        </p:txBody>
      </p:sp>
      <p:sp>
        <p:nvSpPr>
          <p:cNvPr id="72" name="Google Shape;72;p14"/>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73" name="Google Shape;73;p14"/>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cxnSp>
        <p:nvCxnSpPr>
          <p:cNvPr id="74" name="Google Shape;74;p14"/>
          <p:cNvCxnSpPr/>
          <p:nvPr/>
        </p:nvCxnSpPr>
        <p:spPr>
          <a:xfrm>
            <a:off x="155448" y="1815084"/>
            <a:ext cx="8833200" cy="0"/>
          </a:xfrm>
          <a:prstGeom prst="straightConnector1">
            <a:avLst/>
          </a:prstGeom>
          <a:noFill/>
          <a:ln w="11425" cap="flat" cmpd="sng">
            <a:solidFill>
              <a:srgbClr val="7A9798"/>
            </a:solidFill>
            <a:prstDash val="dash"/>
            <a:round/>
            <a:headEnd type="none" w="sm" len="sm"/>
            <a:tailEnd type="none" w="sm" len="sm"/>
          </a:ln>
        </p:spPr>
      </p:cxnSp>
      <p:sp>
        <p:nvSpPr>
          <p:cNvPr id="75" name="Google Shape;75;p14"/>
          <p:cNvSpPr/>
          <p:nvPr/>
        </p:nvSpPr>
        <p:spPr>
          <a:xfrm>
            <a:off x="152400" y="114300"/>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6" name="Google Shape;76;p14"/>
          <p:cNvSpPr/>
          <p:nvPr/>
        </p:nvSpPr>
        <p:spPr>
          <a:xfrm>
            <a:off x="4267200" y="1586484"/>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77" name="Google Shape;77;p14"/>
          <p:cNvSpPr/>
          <p:nvPr/>
        </p:nvSpPr>
        <p:spPr>
          <a:xfrm>
            <a:off x="4361688" y="1657350"/>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78" name="Google Shape;78;p14"/>
          <p:cNvSpPr txBox="1">
            <a:spLocks noGrp="1"/>
          </p:cNvSpPr>
          <p:nvPr>
            <p:ph type="sldNum" idx="12"/>
          </p:nvPr>
        </p:nvSpPr>
        <p:spPr>
          <a:xfrm>
            <a:off x="4343400" y="1649588"/>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79" name="Google Shape;79;p14"/>
          <p:cNvSpPr txBox="1">
            <a:spLocks noGrp="1"/>
          </p:cNvSpPr>
          <p:nvPr>
            <p:ph type="ctrTitle"/>
          </p:nvPr>
        </p:nvSpPr>
        <p:spPr>
          <a:xfrm>
            <a:off x="685800" y="285750"/>
            <a:ext cx="7772400" cy="13146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accent1"/>
              </a:buClr>
              <a:buSzPts val="1400"/>
              <a:buFont typeface="Georgia"/>
              <a:buNone/>
              <a:defRPr sz="4200" b="0" i="0" u="none" strike="noStrike" cap="none">
                <a:solidFill>
                  <a:schemeClr val="accent1"/>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2"/>
        </a:solid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2" name="Google Shape;82;p15"/>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83" name="Google Shape;83;p15"/>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84" name="Google Shape;84;p15"/>
          <p:cNvSpPr txBox="1">
            <a:spLocks noGrp="1"/>
          </p:cNvSpPr>
          <p:nvPr>
            <p:ph type="sldNum" idx="12"/>
          </p:nvPr>
        </p:nvSpPr>
        <p:spPr>
          <a:xfrm>
            <a:off x="4361688" y="769779"/>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85" name="Google Shape;85;p15"/>
          <p:cNvSpPr txBox="1">
            <a:spLocks noGrp="1"/>
          </p:cNvSpPr>
          <p:nvPr>
            <p:ph type="body" idx="1"/>
          </p:nvPr>
        </p:nvSpPr>
        <p:spPr>
          <a:xfrm>
            <a:off x="301752" y="1145286"/>
            <a:ext cx="8503800" cy="34290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6"/>
        <p:cNvGrpSpPr/>
        <p:nvPr/>
      </p:nvGrpSpPr>
      <p:grpSpPr>
        <a:xfrm>
          <a:off x="0" y="0"/>
          <a:ext cx="0" cy="0"/>
          <a:chOff x="0" y="0"/>
          <a:chExt cx="0" cy="0"/>
        </a:xfrm>
      </p:grpSpPr>
      <p:sp>
        <p:nvSpPr>
          <p:cNvPr id="87" name="Google Shape;87;p16"/>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8" name="Google Shape;88;p16"/>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9" name="Google Shape;89;p16"/>
          <p:cNvSpPr/>
          <p:nvPr/>
        </p:nvSpPr>
        <p:spPr>
          <a:xfrm>
            <a:off x="0" y="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0" name="Google Shape;90;p16"/>
          <p:cNvSpPr/>
          <p:nvPr/>
        </p:nvSpPr>
        <p:spPr>
          <a:xfrm>
            <a:off x="8991600" y="14288"/>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1" name="Google Shape;91;p16"/>
          <p:cNvSpPr/>
          <p:nvPr/>
        </p:nvSpPr>
        <p:spPr>
          <a:xfrm>
            <a:off x="152400" y="1714500"/>
            <a:ext cx="88332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2" name="Google Shape;92;p16"/>
          <p:cNvSpPr/>
          <p:nvPr/>
        </p:nvSpPr>
        <p:spPr>
          <a:xfrm>
            <a:off x="155448" y="106764"/>
            <a:ext cx="8833200" cy="1604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3" name="Google Shape;93;p16"/>
          <p:cNvSpPr txBox="1">
            <a:spLocks noGrp="1"/>
          </p:cNvSpPr>
          <p:nvPr>
            <p:ph type="body" idx="1"/>
          </p:nvPr>
        </p:nvSpPr>
        <p:spPr>
          <a:xfrm>
            <a:off x="1368426" y="2057400"/>
            <a:ext cx="6480300" cy="1254900"/>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chemeClr val="accent1"/>
              </a:buClr>
              <a:buSzPts val="2295"/>
              <a:buFont typeface="Noto Sans Symbols"/>
              <a:buNone/>
              <a:defRPr sz="1600" b="1" i="0" u="none" strike="noStrike" cap="none">
                <a:solidFill>
                  <a:schemeClr val="dk2"/>
                </a:solidFill>
                <a:latin typeface="Georgia"/>
                <a:ea typeface="Georgia"/>
                <a:cs typeface="Georgia"/>
                <a:sym typeface="Georgia"/>
              </a:defRPr>
            </a:lvl1pPr>
            <a:lvl2pPr marL="914400" marR="0" lvl="1" indent="-228600" algn="l" rtl="0">
              <a:spcBef>
                <a:spcPts val="360"/>
              </a:spcBef>
              <a:spcAft>
                <a:spcPts val="0"/>
              </a:spcAft>
              <a:buClr>
                <a:schemeClr val="accent2"/>
              </a:buClr>
              <a:buSzPts val="154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spcBef>
                <a:spcPts val="320"/>
              </a:spcBef>
              <a:spcAft>
                <a:spcPts val="0"/>
              </a:spcAft>
              <a:buClr>
                <a:schemeClr val="accent3"/>
              </a:buClr>
              <a:buSzPts val="15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spcBef>
                <a:spcPts val="280"/>
              </a:spcBef>
              <a:spcAft>
                <a:spcPts val="0"/>
              </a:spcAft>
              <a:buClr>
                <a:schemeClr val="accent5"/>
              </a:buClr>
              <a:buSzPts val="18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4" name="Google Shape;94;p16"/>
          <p:cNvSpPr/>
          <p:nvPr/>
        </p:nvSpPr>
        <p:spPr>
          <a:xfrm>
            <a:off x="146304" y="4793742"/>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5" name="Google Shape;95;p16"/>
          <p:cNvSpPr/>
          <p:nvPr/>
        </p:nvSpPr>
        <p:spPr>
          <a:xfrm>
            <a:off x="152400" y="114300"/>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6" name="Google Shape;96;p16"/>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97" name="Google Shape;97;p16"/>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cxnSp>
        <p:nvCxnSpPr>
          <p:cNvPr id="98" name="Google Shape;98;p16"/>
          <p:cNvCxnSpPr/>
          <p:nvPr/>
        </p:nvCxnSpPr>
        <p:spPr>
          <a:xfrm>
            <a:off x="152400" y="1828800"/>
            <a:ext cx="8833200" cy="0"/>
          </a:xfrm>
          <a:prstGeom prst="straightConnector1">
            <a:avLst/>
          </a:prstGeom>
          <a:noFill/>
          <a:ln w="11425" cap="flat" cmpd="sng">
            <a:solidFill>
              <a:srgbClr val="7A9798"/>
            </a:solidFill>
            <a:prstDash val="dash"/>
            <a:round/>
            <a:headEnd type="none" w="sm" len="sm"/>
            <a:tailEnd type="none" w="sm" len="sm"/>
          </a:ln>
        </p:spPr>
      </p:cxnSp>
      <p:sp>
        <p:nvSpPr>
          <p:cNvPr id="99" name="Google Shape;99;p16"/>
          <p:cNvSpPr/>
          <p:nvPr/>
        </p:nvSpPr>
        <p:spPr>
          <a:xfrm>
            <a:off x="4267200" y="1586484"/>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00" name="Google Shape;100;p16"/>
          <p:cNvSpPr/>
          <p:nvPr/>
        </p:nvSpPr>
        <p:spPr>
          <a:xfrm>
            <a:off x="4361688" y="1657350"/>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01" name="Google Shape;101;p16"/>
          <p:cNvSpPr txBox="1">
            <a:spLocks noGrp="1"/>
          </p:cNvSpPr>
          <p:nvPr>
            <p:ph type="sldNum" idx="12"/>
          </p:nvPr>
        </p:nvSpPr>
        <p:spPr>
          <a:xfrm>
            <a:off x="4343400" y="1649588"/>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102" name="Google Shape;102;p16"/>
          <p:cNvSpPr txBox="1">
            <a:spLocks noGrp="1"/>
          </p:cNvSpPr>
          <p:nvPr>
            <p:ph type="title"/>
          </p:nvPr>
        </p:nvSpPr>
        <p:spPr>
          <a:xfrm>
            <a:off x="722313" y="400050"/>
            <a:ext cx="7772400" cy="11430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FFFFFF"/>
              </a:buClr>
              <a:buSzPts val="1400"/>
              <a:buFont typeface="Georgia"/>
              <a:buNone/>
              <a:defRPr sz="4200" b="0" i="0" u="none" strike="noStrike" cap="none">
                <a:solidFill>
                  <a:srgbClr val="FFFFFF"/>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chemeClr val="lt2"/>
        </a:solidFill>
        <a:effectLst/>
      </p:bgPr>
    </p:bg>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5" name="Google Shape;105;p17"/>
          <p:cNvSpPr txBox="1">
            <a:spLocks noGrp="1"/>
          </p:cNvSpPr>
          <p:nvPr>
            <p:ph type="dt" idx="10"/>
          </p:nvPr>
        </p:nvSpPr>
        <p:spPr>
          <a:xfrm>
            <a:off x="5791200" y="480745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06" name="Google Shape;106;p17"/>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07" name="Google Shape;107;p17"/>
          <p:cNvSpPr txBox="1">
            <a:spLocks noGrp="1"/>
          </p:cNvSpPr>
          <p:nvPr>
            <p:ph type="sldNum" idx="12"/>
          </p:nvPr>
        </p:nvSpPr>
        <p:spPr>
          <a:xfrm>
            <a:off x="4343400" y="780131"/>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cxnSp>
        <p:nvCxnSpPr>
          <p:cNvPr id="108" name="Google Shape;108;p17"/>
          <p:cNvCxnSpPr/>
          <p:nvPr/>
        </p:nvCxnSpPr>
        <p:spPr>
          <a:xfrm rot="10800000" flipH="1">
            <a:off x="4563080" y="1181707"/>
            <a:ext cx="9000" cy="3614700"/>
          </a:xfrm>
          <a:prstGeom prst="straightConnector1">
            <a:avLst/>
          </a:prstGeom>
          <a:noFill/>
          <a:ln w="9525" cap="flat" cmpd="sng">
            <a:solidFill>
              <a:schemeClr val="dk2"/>
            </a:solidFill>
            <a:prstDash val="dash"/>
            <a:round/>
            <a:headEnd type="none" w="sm" len="sm"/>
            <a:tailEnd type="none" w="sm" len="sm"/>
          </a:ln>
        </p:spPr>
      </p:cxnSp>
      <p:sp>
        <p:nvSpPr>
          <p:cNvPr id="109" name="Google Shape;109;p17"/>
          <p:cNvSpPr txBox="1">
            <a:spLocks noGrp="1"/>
          </p:cNvSpPr>
          <p:nvPr>
            <p:ph type="body" idx="1"/>
          </p:nvPr>
        </p:nvSpPr>
        <p:spPr>
          <a:xfrm>
            <a:off x="301752" y="1028700"/>
            <a:ext cx="4038600" cy="3511200"/>
          </a:xfrm>
          <a:prstGeom prst="rect">
            <a:avLst/>
          </a:prstGeom>
          <a:noFill/>
          <a:ln>
            <a:noFill/>
          </a:ln>
        </p:spPr>
        <p:txBody>
          <a:bodyPr spcFirstLastPara="1" wrap="square" lIns="91425" tIns="91425" rIns="91425" bIns="91425" anchor="t" anchorCtr="0"/>
          <a:lstStyle>
            <a:lvl1pPr marL="457200" marR="0" lvl="0" indent="-363537" algn="l" rtl="0">
              <a:spcBef>
                <a:spcPts val="500"/>
              </a:spcBef>
              <a:spcAft>
                <a:spcPts val="0"/>
              </a:spcAft>
              <a:buClr>
                <a:schemeClr val="accent1"/>
              </a:buClr>
              <a:buSzPts val="2125"/>
              <a:buFont typeface="Noto Sans Symbols"/>
              <a:buChar char="●"/>
              <a:defRPr sz="25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10" name="Google Shape;110;p17"/>
          <p:cNvSpPr txBox="1">
            <a:spLocks noGrp="1"/>
          </p:cNvSpPr>
          <p:nvPr>
            <p:ph type="body" idx="2"/>
          </p:nvPr>
        </p:nvSpPr>
        <p:spPr>
          <a:xfrm>
            <a:off x="4800600" y="1028700"/>
            <a:ext cx="4038600" cy="3511200"/>
          </a:xfrm>
          <a:prstGeom prst="rect">
            <a:avLst/>
          </a:prstGeom>
          <a:noFill/>
          <a:ln>
            <a:noFill/>
          </a:ln>
        </p:spPr>
        <p:txBody>
          <a:bodyPr spcFirstLastPara="1" wrap="square" lIns="91425" tIns="91425" rIns="91425" bIns="91425" anchor="t" anchorCtr="0"/>
          <a:lstStyle>
            <a:lvl1pPr marL="457200" marR="0" lvl="0" indent="-363537" algn="l" rtl="0">
              <a:spcBef>
                <a:spcPts val="500"/>
              </a:spcBef>
              <a:spcAft>
                <a:spcPts val="0"/>
              </a:spcAft>
              <a:buClr>
                <a:schemeClr val="accent1"/>
              </a:buClr>
              <a:buSzPts val="2125"/>
              <a:buFont typeface="Noto Sans Symbols"/>
              <a:buChar char="●"/>
              <a:defRPr sz="25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solidFill>
          <a:schemeClr val="lt2"/>
        </a:solidFill>
        <a:effectLst/>
      </p:bgPr>
    </p:bg>
    <p:spTree>
      <p:nvGrpSpPr>
        <p:cNvPr id="1" name="Shape 111"/>
        <p:cNvGrpSpPr/>
        <p:nvPr/>
      </p:nvGrpSpPr>
      <p:grpSpPr>
        <a:xfrm>
          <a:off x="0" y="0"/>
          <a:ext cx="0" cy="0"/>
          <a:chOff x="0" y="0"/>
          <a:chExt cx="0" cy="0"/>
        </a:xfrm>
      </p:grpSpPr>
      <p:cxnSp>
        <p:nvCxnSpPr>
          <p:cNvPr id="112" name="Google Shape;112;p18"/>
          <p:cNvCxnSpPr/>
          <p:nvPr/>
        </p:nvCxnSpPr>
        <p:spPr>
          <a:xfrm rot="10800000">
            <a:off x="4572000" y="1650170"/>
            <a:ext cx="0" cy="3141000"/>
          </a:xfrm>
          <a:prstGeom prst="straightConnector1">
            <a:avLst/>
          </a:prstGeom>
          <a:noFill/>
          <a:ln w="9525" cap="flat" cmpd="sng">
            <a:solidFill>
              <a:schemeClr val="dk2"/>
            </a:solidFill>
            <a:prstDash val="dash"/>
            <a:round/>
            <a:headEnd type="none" w="sm" len="sm"/>
            <a:tailEnd type="none" w="sm" len="sm"/>
          </a:ln>
        </p:spPr>
      </p:cxnSp>
      <p:sp>
        <p:nvSpPr>
          <p:cNvPr id="113" name="Google Shape;113;p18"/>
          <p:cNvSpPr/>
          <p:nvPr/>
        </p:nvSpPr>
        <p:spPr>
          <a:xfrm>
            <a:off x="0" y="0"/>
            <a:ext cx="9144000" cy="1086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4" name="Google Shape;114;p18"/>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5" name="Google Shape;115;p18"/>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6" name="Google Shape;116;p18"/>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7" name="Google Shape;117;p18"/>
          <p:cNvSpPr/>
          <p:nvPr/>
        </p:nvSpPr>
        <p:spPr>
          <a:xfrm>
            <a:off x="152400" y="1028700"/>
            <a:ext cx="883320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18" name="Google Shape;118;p18"/>
          <p:cNvSpPr/>
          <p:nvPr/>
        </p:nvSpPr>
        <p:spPr>
          <a:xfrm>
            <a:off x="145923" y="4793742"/>
            <a:ext cx="8833200" cy="233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9" name="Google Shape;119;p18"/>
          <p:cNvSpPr txBox="1">
            <a:spLocks noGrp="1"/>
          </p:cNvSpPr>
          <p:nvPr>
            <p:ph type="body" idx="1"/>
          </p:nvPr>
        </p:nvSpPr>
        <p:spPr>
          <a:xfrm>
            <a:off x="301752" y="1143000"/>
            <a:ext cx="4040100" cy="549600"/>
          </a:xfrm>
          <a:prstGeom prst="rect">
            <a:avLst/>
          </a:prstGeom>
          <a:noFill/>
          <a:ln>
            <a:noFill/>
          </a:ln>
          <a:effectLst>
            <a:outerShdw blurRad="50800" dist="25400" dir="5400000" rotWithShape="0">
              <a:srgbClr val="000000">
                <a:alpha val="34900"/>
              </a:srgbClr>
            </a:outerShdw>
          </a:effectLst>
        </p:spPr>
        <p:txBody>
          <a:bodyPr spcFirstLastPara="1" wrap="square" lIns="91425" tIns="91425" rIns="91425" bIns="91425" anchor="ctr" anchorCtr="0"/>
          <a:lstStyle>
            <a:lvl1pPr marL="457200" marR="0" lvl="0" indent="-228600" algn="l" rtl="0">
              <a:spcBef>
                <a:spcPts val="440"/>
              </a:spcBef>
              <a:spcAft>
                <a:spcPts val="0"/>
              </a:spcAft>
              <a:buClr>
                <a:schemeClr val="accent1"/>
              </a:buClr>
              <a:buSzPts val="2295"/>
              <a:buFont typeface="Noto Sans Symbols"/>
              <a:buNone/>
              <a:defRPr sz="2200" b="1" i="0" u="none" strike="noStrike" cap="none">
                <a:solidFill>
                  <a:srgbClr val="FFFFFF"/>
                </a:solidFill>
                <a:latin typeface="Georgia"/>
                <a:ea typeface="Georgia"/>
                <a:cs typeface="Georgia"/>
                <a:sym typeface="Georgia"/>
              </a:defRPr>
            </a:lvl1pPr>
            <a:lvl2pPr marL="914400" marR="0" lvl="1" indent="-228600" algn="l" rtl="0">
              <a:spcBef>
                <a:spcPts val="400"/>
              </a:spcBef>
              <a:spcAft>
                <a:spcPts val="0"/>
              </a:spcAft>
              <a:buClr>
                <a:schemeClr val="accent2"/>
              </a:buClr>
              <a:buSzPts val="1540"/>
              <a:buFont typeface="Noto Sans Symbols"/>
              <a:buNone/>
              <a:defRPr sz="2000" b="1" i="0" u="none" strike="noStrike" cap="none">
                <a:solidFill>
                  <a:schemeClr val="dk2"/>
                </a:solidFill>
                <a:latin typeface="Georgia"/>
                <a:ea typeface="Georgia"/>
                <a:cs typeface="Georgia"/>
                <a:sym typeface="Georgia"/>
              </a:defRPr>
            </a:lvl2pPr>
            <a:lvl3pPr marL="1371600" marR="0" lvl="2" indent="-228600" algn="l" rtl="0">
              <a:spcBef>
                <a:spcPts val="360"/>
              </a:spcBef>
              <a:spcAft>
                <a:spcPts val="0"/>
              </a:spcAft>
              <a:buClr>
                <a:schemeClr val="accent3"/>
              </a:buClr>
              <a:buSzPts val="1500"/>
              <a:buFont typeface="Noto Sans Symbols"/>
              <a:buNone/>
              <a:defRPr sz="1800" b="1" i="0" u="none" strike="noStrike" cap="none">
                <a:solidFill>
                  <a:schemeClr val="dk1"/>
                </a:solidFill>
                <a:latin typeface="Georgia"/>
                <a:ea typeface="Georgia"/>
                <a:cs typeface="Georgia"/>
                <a:sym typeface="Georgia"/>
              </a:defRPr>
            </a:lvl3pPr>
            <a:lvl4pPr marL="1828800" marR="0" lvl="3" indent="-228600" algn="l" rtl="0">
              <a:spcBef>
                <a:spcPts val="320"/>
              </a:spcBef>
              <a:spcAft>
                <a:spcPts val="0"/>
              </a:spcAft>
              <a:buClr>
                <a:schemeClr val="accent4"/>
              </a:buClr>
              <a:buSzPts val="1400"/>
              <a:buFont typeface="Noto Sans Symbols"/>
              <a:buNone/>
              <a:defRPr sz="1600" b="1" i="0" u="none" strike="noStrike" cap="none">
                <a:solidFill>
                  <a:schemeClr val="dk2"/>
                </a:solidFill>
                <a:latin typeface="Georgia"/>
                <a:ea typeface="Georgia"/>
                <a:cs typeface="Georgia"/>
                <a:sym typeface="Georgia"/>
              </a:defRPr>
            </a:lvl4pPr>
            <a:lvl5pPr marL="2286000" marR="0" lvl="4" indent="-228600" algn="l" rtl="0">
              <a:spcBef>
                <a:spcPts val="320"/>
              </a:spcBef>
              <a:spcAft>
                <a:spcPts val="0"/>
              </a:spcAft>
              <a:buClr>
                <a:schemeClr val="accent5"/>
              </a:buClr>
              <a:buSzPts val="1800"/>
              <a:buFont typeface="Georgia"/>
              <a:buNone/>
              <a:defRPr sz="1600" b="1"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20" name="Google Shape;120;p18"/>
          <p:cNvSpPr txBox="1">
            <a:spLocks noGrp="1"/>
          </p:cNvSpPr>
          <p:nvPr>
            <p:ph type="body" idx="2"/>
          </p:nvPr>
        </p:nvSpPr>
        <p:spPr>
          <a:xfrm>
            <a:off x="4791330" y="1143000"/>
            <a:ext cx="4041900" cy="548700"/>
          </a:xfrm>
          <a:prstGeom prst="rect">
            <a:avLst/>
          </a:prstGeom>
          <a:noFill/>
          <a:ln>
            <a:noFill/>
          </a:ln>
          <a:effectLst>
            <a:outerShdw blurRad="50800" dist="25400" dir="5400000" rotWithShape="0">
              <a:srgbClr val="000000">
                <a:alpha val="34900"/>
              </a:srgbClr>
            </a:outerShdw>
          </a:effectLst>
        </p:spPr>
        <p:txBody>
          <a:bodyPr spcFirstLastPara="1" wrap="square" lIns="91425" tIns="91425" rIns="91425" bIns="91425" anchor="ctr" anchorCtr="0"/>
          <a:lstStyle>
            <a:lvl1pPr marL="457200" marR="0" lvl="0" indent="-228600" algn="l" rtl="0">
              <a:spcBef>
                <a:spcPts val="440"/>
              </a:spcBef>
              <a:spcAft>
                <a:spcPts val="0"/>
              </a:spcAft>
              <a:buClr>
                <a:schemeClr val="accent1"/>
              </a:buClr>
              <a:buSzPts val="2295"/>
              <a:buFont typeface="Noto Sans Symbols"/>
              <a:buNone/>
              <a:defRPr sz="2200" b="1" i="0" u="none" strike="noStrike" cap="none">
                <a:solidFill>
                  <a:schemeClr val="dk1"/>
                </a:solidFill>
                <a:latin typeface="Georgia"/>
                <a:ea typeface="Georgia"/>
                <a:cs typeface="Georgia"/>
                <a:sym typeface="Georgia"/>
              </a:defRPr>
            </a:lvl1pPr>
            <a:lvl2pPr marL="914400" marR="0" lvl="1" indent="-228600" algn="l" rtl="0">
              <a:spcBef>
                <a:spcPts val="400"/>
              </a:spcBef>
              <a:spcAft>
                <a:spcPts val="0"/>
              </a:spcAft>
              <a:buClr>
                <a:schemeClr val="accent2"/>
              </a:buClr>
              <a:buSzPts val="1540"/>
              <a:buFont typeface="Noto Sans Symbols"/>
              <a:buNone/>
              <a:defRPr sz="2000" b="1" i="0" u="none" strike="noStrike" cap="none">
                <a:solidFill>
                  <a:schemeClr val="dk2"/>
                </a:solidFill>
                <a:latin typeface="Georgia"/>
                <a:ea typeface="Georgia"/>
                <a:cs typeface="Georgia"/>
                <a:sym typeface="Georgia"/>
              </a:defRPr>
            </a:lvl2pPr>
            <a:lvl3pPr marL="1371600" marR="0" lvl="2" indent="-228600" algn="l" rtl="0">
              <a:spcBef>
                <a:spcPts val="360"/>
              </a:spcBef>
              <a:spcAft>
                <a:spcPts val="0"/>
              </a:spcAft>
              <a:buClr>
                <a:schemeClr val="accent3"/>
              </a:buClr>
              <a:buSzPts val="1500"/>
              <a:buFont typeface="Noto Sans Symbols"/>
              <a:buNone/>
              <a:defRPr sz="1800" b="1" i="0" u="none" strike="noStrike" cap="none">
                <a:solidFill>
                  <a:schemeClr val="dk1"/>
                </a:solidFill>
                <a:latin typeface="Georgia"/>
                <a:ea typeface="Georgia"/>
                <a:cs typeface="Georgia"/>
                <a:sym typeface="Georgia"/>
              </a:defRPr>
            </a:lvl3pPr>
            <a:lvl4pPr marL="1828800" marR="0" lvl="3" indent="-228600" algn="l" rtl="0">
              <a:spcBef>
                <a:spcPts val="320"/>
              </a:spcBef>
              <a:spcAft>
                <a:spcPts val="0"/>
              </a:spcAft>
              <a:buClr>
                <a:schemeClr val="accent4"/>
              </a:buClr>
              <a:buSzPts val="1400"/>
              <a:buFont typeface="Noto Sans Symbols"/>
              <a:buNone/>
              <a:defRPr sz="1600" b="1" i="0" u="none" strike="noStrike" cap="none">
                <a:solidFill>
                  <a:schemeClr val="dk2"/>
                </a:solidFill>
                <a:latin typeface="Georgia"/>
                <a:ea typeface="Georgia"/>
                <a:cs typeface="Georgia"/>
                <a:sym typeface="Georgia"/>
              </a:defRPr>
            </a:lvl4pPr>
            <a:lvl5pPr marL="2286000" marR="0" lvl="4" indent="-228600" algn="l" rtl="0">
              <a:spcBef>
                <a:spcPts val="320"/>
              </a:spcBef>
              <a:spcAft>
                <a:spcPts val="0"/>
              </a:spcAft>
              <a:buClr>
                <a:schemeClr val="accent5"/>
              </a:buClr>
              <a:buSzPts val="1800"/>
              <a:buFont typeface="Georgia"/>
              <a:buNone/>
              <a:defRPr sz="1600" b="1"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21" name="Google Shape;121;p18"/>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22" name="Google Shape;122;p18"/>
          <p:cNvSpPr txBox="1">
            <a:spLocks noGrp="1"/>
          </p:cNvSpPr>
          <p:nvPr>
            <p:ph type="ftr" idx="11"/>
          </p:nvPr>
        </p:nvSpPr>
        <p:spPr>
          <a:xfrm>
            <a:off x="304800" y="4807458"/>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cxnSp>
        <p:nvCxnSpPr>
          <p:cNvPr id="123" name="Google Shape;123;p18"/>
          <p:cNvCxnSpPr/>
          <p:nvPr/>
        </p:nvCxnSpPr>
        <p:spPr>
          <a:xfrm>
            <a:off x="152400" y="960120"/>
            <a:ext cx="8833200" cy="0"/>
          </a:xfrm>
          <a:prstGeom prst="straightConnector1">
            <a:avLst/>
          </a:prstGeom>
          <a:noFill/>
          <a:ln w="11425" cap="flat" cmpd="sng">
            <a:solidFill>
              <a:srgbClr val="7A9798"/>
            </a:solidFill>
            <a:prstDash val="dash"/>
            <a:round/>
            <a:headEnd type="none" w="sm" len="sm"/>
            <a:tailEnd type="none" w="sm" len="sm"/>
          </a:ln>
        </p:spPr>
      </p:cxnSp>
      <p:sp>
        <p:nvSpPr>
          <p:cNvPr id="124" name="Google Shape;124;p18"/>
          <p:cNvSpPr/>
          <p:nvPr/>
        </p:nvSpPr>
        <p:spPr>
          <a:xfrm>
            <a:off x="152400" y="116586"/>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5" name="Google Shape;125;p18"/>
          <p:cNvSpPr txBox="1">
            <a:spLocks noGrp="1"/>
          </p:cNvSpPr>
          <p:nvPr>
            <p:ph type="body" idx="3"/>
          </p:nvPr>
        </p:nvSpPr>
        <p:spPr>
          <a:xfrm>
            <a:off x="301752" y="1853537"/>
            <a:ext cx="4041600" cy="28638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26" name="Google Shape;126;p18"/>
          <p:cNvSpPr txBox="1">
            <a:spLocks noGrp="1"/>
          </p:cNvSpPr>
          <p:nvPr>
            <p:ph type="body" idx="4"/>
          </p:nvPr>
        </p:nvSpPr>
        <p:spPr>
          <a:xfrm>
            <a:off x="4800600" y="1853537"/>
            <a:ext cx="4038600" cy="28665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27" name="Google Shape;127;p18"/>
          <p:cNvSpPr/>
          <p:nvPr/>
        </p:nvSpPr>
        <p:spPr>
          <a:xfrm>
            <a:off x="4267200" y="717027"/>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28" name="Google Shape;128;p18"/>
          <p:cNvSpPr/>
          <p:nvPr/>
        </p:nvSpPr>
        <p:spPr>
          <a:xfrm>
            <a:off x="4361688" y="787893"/>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29" name="Google Shape;129;p18"/>
          <p:cNvSpPr txBox="1">
            <a:spLocks noGrp="1"/>
          </p:cNvSpPr>
          <p:nvPr>
            <p:ph type="sldNum" idx="12"/>
          </p:nvPr>
        </p:nvSpPr>
        <p:spPr>
          <a:xfrm>
            <a:off x="4343400" y="781812"/>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130" name="Google Shape;130;p18"/>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3" name="Google Shape;133;p19"/>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34" name="Google Shape;134;p19"/>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35" name="Google Shape;135;p19"/>
          <p:cNvSpPr txBox="1">
            <a:spLocks noGrp="1"/>
          </p:cNvSpPr>
          <p:nvPr>
            <p:ph type="sldNum" idx="12"/>
          </p:nvPr>
        </p:nvSpPr>
        <p:spPr>
          <a:xfrm>
            <a:off x="4343400" y="777015"/>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6"/>
        <p:cNvGrpSpPr/>
        <p:nvPr/>
      </p:nvGrpSpPr>
      <p:grpSpPr>
        <a:xfrm>
          <a:off x="0" y="0"/>
          <a:ext cx="0" cy="0"/>
          <a:chOff x="0" y="0"/>
          <a:chExt cx="0" cy="0"/>
        </a:xfrm>
      </p:grpSpPr>
      <p:sp>
        <p:nvSpPr>
          <p:cNvPr id="137" name="Google Shape;137;p20"/>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38" name="Google Shape;138;p20"/>
          <p:cNvSpPr/>
          <p:nvPr/>
        </p:nvSpPr>
        <p:spPr>
          <a:xfrm>
            <a:off x="0" y="0"/>
            <a:ext cx="9144000" cy="116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39" name="Google Shape;139;p20"/>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0" name="Google Shape;140;p20"/>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1" name="Google Shape;141;p20"/>
          <p:cNvSpPr/>
          <p:nvPr/>
        </p:nvSpPr>
        <p:spPr>
          <a:xfrm>
            <a:off x="146304" y="4793742"/>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2" name="Google Shape;142;p20"/>
          <p:cNvSpPr/>
          <p:nvPr/>
        </p:nvSpPr>
        <p:spPr>
          <a:xfrm>
            <a:off x="152400" y="118872"/>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3" name="Google Shape;143;p20"/>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44" name="Google Shape;144;p20"/>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45" name="Google Shape;145;p20"/>
          <p:cNvSpPr txBox="1">
            <a:spLocks noGrp="1"/>
          </p:cNvSpPr>
          <p:nvPr>
            <p:ph type="sldNum" idx="12"/>
          </p:nvPr>
        </p:nvSpPr>
        <p:spPr>
          <a:xfrm>
            <a:off x="4267200" y="4743450"/>
            <a:ext cx="6096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FFFFFF"/>
                </a:solidFill>
                <a:latin typeface="Georgia"/>
                <a:ea typeface="Georgia"/>
                <a:cs typeface="Georgia"/>
                <a:sym typeface="Georgia"/>
              </a:defRPr>
            </a:lvl1pPr>
            <a:lvl2pPr marL="0" marR="0" lvl="1" indent="0" algn="ctr" rtl="0">
              <a:spcBef>
                <a:spcPts val="0"/>
              </a:spcBef>
              <a:buNone/>
              <a:defRPr sz="1600">
                <a:solidFill>
                  <a:srgbClr val="FFFFFF"/>
                </a:solidFill>
                <a:latin typeface="Georgia"/>
                <a:ea typeface="Georgia"/>
                <a:cs typeface="Georgia"/>
                <a:sym typeface="Georgia"/>
              </a:defRPr>
            </a:lvl2pPr>
            <a:lvl3pPr marL="0" marR="0" lvl="2" indent="0" algn="ctr" rtl="0">
              <a:spcBef>
                <a:spcPts val="0"/>
              </a:spcBef>
              <a:buNone/>
              <a:defRPr sz="1600">
                <a:solidFill>
                  <a:srgbClr val="FFFFFF"/>
                </a:solidFill>
                <a:latin typeface="Georgia"/>
                <a:ea typeface="Georgia"/>
                <a:cs typeface="Georgia"/>
                <a:sym typeface="Georgia"/>
              </a:defRPr>
            </a:lvl3pPr>
            <a:lvl4pPr marL="0" marR="0" lvl="3" indent="0" algn="ctr" rtl="0">
              <a:spcBef>
                <a:spcPts val="0"/>
              </a:spcBef>
              <a:buNone/>
              <a:defRPr sz="1600">
                <a:solidFill>
                  <a:srgbClr val="FFFFFF"/>
                </a:solidFill>
                <a:latin typeface="Georgia"/>
                <a:ea typeface="Georgia"/>
                <a:cs typeface="Georgia"/>
                <a:sym typeface="Georgia"/>
              </a:defRPr>
            </a:lvl4pPr>
            <a:lvl5pPr marL="0" marR="0" lvl="4" indent="0" algn="ctr" rtl="0">
              <a:spcBef>
                <a:spcPts val="0"/>
              </a:spcBef>
              <a:buNone/>
              <a:defRPr sz="1600">
                <a:solidFill>
                  <a:srgbClr val="FFFFFF"/>
                </a:solidFill>
                <a:latin typeface="Georgia"/>
                <a:ea typeface="Georgia"/>
                <a:cs typeface="Georgia"/>
                <a:sym typeface="Georgia"/>
              </a:defRPr>
            </a:lvl5pPr>
            <a:lvl6pPr marL="0" marR="0" lvl="5" indent="0" algn="ctr" rtl="0">
              <a:spcBef>
                <a:spcPts val="0"/>
              </a:spcBef>
              <a:buNone/>
              <a:defRPr sz="1600">
                <a:solidFill>
                  <a:srgbClr val="FFFFFF"/>
                </a:solidFill>
                <a:latin typeface="Georgia"/>
                <a:ea typeface="Georgia"/>
                <a:cs typeface="Georgia"/>
                <a:sym typeface="Georgia"/>
              </a:defRPr>
            </a:lvl6pPr>
            <a:lvl7pPr marL="0" marR="0" lvl="6" indent="0" algn="ctr" rtl="0">
              <a:spcBef>
                <a:spcPts val="0"/>
              </a:spcBef>
              <a:buNone/>
              <a:defRPr sz="1600">
                <a:solidFill>
                  <a:srgbClr val="FFFFFF"/>
                </a:solidFill>
                <a:latin typeface="Georgia"/>
                <a:ea typeface="Georgia"/>
                <a:cs typeface="Georgia"/>
                <a:sym typeface="Georgia"/>
              </a:defRPr>
            </a:lvl7pPr>
            <a:lvl8pPr marL="0" marR="0" lvl="7" indent="0" algn="ctr" rtl="0">
              <a:spcBef>
                <a:spcPts val="0"/>
              </a:spcBef>
              <a:buNone/>
              <a:defRPr sz="1600">
                <a:solidFill>
                  <a:srgbClr val="FFFFFF"/>
                </a:solidFill>
                <a:latin typeface="Georgia"/>
                <a:ea typeface="Georgia"/>
                <a:cs typeface="Georgia"/>
                <a:sym typeface="Georgia"/>
              </a:defRPr>
            </a:lvl8pPr>
            <a:lvl9pPr marL="0" marR="0" lvl="8" indent="0" algn="ctr" rtl="0">
              <a:spcBef>
                <a:spcPts val="0"/>
              </a:spcBef>
              <a:buNone/>
              <a:defRPr sz="1600">
                <a:solidFill>
                  <a:srgbClr val="FFFFFF"/>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146"/>
        <p:cNvGrpSpPr/>
        <p:nvPr/>
      </p:nvGrpSpPr>
      <p:grpSpPr>
        <a:xfrm>
          <a:off x="0" y="0"/>
          <a:ext cx="0" cy="0"/>
          <a:chOff x="0" y="0"/>
          <a:chExt cx="0" cy="0"/>
        </a:xfrm>
      </p:grpSpPr>
      <p:sp>
        <p:nvSpPr>
          <p:cNvPr id="147" name="Google Shape;147;p21"/>
          <p:cNvSpPr/>
          <p:nvPr/>
        </p:nvSpPr>
        <p:spPr>
          <a:xfrm>
            <a:off x="152400" y="114300"/>
            <a:ext cx="8833200" cy="228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8" name="Google Shape;148;p21"/>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49" name="Google Shape;149;p21"/>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50" name="Google Shape;150;p21"/>
          <p:cNvSpPr/>
          <p:nvPr/>
        </p:nvSpPr>
        <p:spPr>
          <a:xfrm>
            <a:off x="0" y="0"/>
            <a:ext cx="9144000" cy="89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51" name="Google Shape;151;p21"/>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52" name="Google Shape;152;p21"/>
          <p:cNvSpPr/>
          <p:nvPr/>
        </p:nvSpPr>
        <p:spPr>
          <a:xfrm>
            <a:off x="152400" y="457200"/>
            <a:ext cx="2743200" cy="440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53" name="Google Shape;153;p21"/>
          <p:cNvSpPr txBox="1">
            <a:spLocks noGrp="1"/>
          </p:cNvSpPr>
          <p:nvPr>
            <p:ph type="title"/>
          </p:nvPr>
        </p:nvSpPr>
        <p:spPr>
          <a:xfrm>
            <a:off x="381000" y="685800"/>
            <a:ext cx="2362200" cy="742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rgbClr val="FFFFFF"/>
              </a:buClr>
              <a:buSzPts val="1400"/>
              <a:buFont typeface="Georgia"/>
              <a:buNone/>
              <a:defRPr sz="2200" b="1" i="0" u="none" strike="noStrike" cap="none">
                <a:solidFill>
                  <a:srgbClr val="FFFFFF"/>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54" name="Google Shape;154;p21"/>
          <p:cNvSpPr txBox="1">
            <a:spLocks noGrp="1"/>
          </p:cNvSpPr>
          <p:nvPr>
            <p:ph type="body" idx="1"/>
          </p:nvPr>
        </p:nvSpPr>
        <p:spPr>
          <a:xfrm>
            <a:off x="381000" y="1485900"/>
            <a:ext cx="2362200" cy="3108600"/>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accent1"/>
              </a:buClr>
              <a:buSzPts val="2295"/>
              <a:buFont typeface="Noto Sans Symbols"/>
              <a:buNone/>
              <a:defRPr sz="1600" b="0" i="0" u="none" strike="noStrike" cap="none">
                <a:solidFill>
                  <a:srgbClr val="FFFFFF"/>
                </a:solidFill>
                <a:latin typeface="Georgia"/>
                <a:ea typeface="Georgia"/>
                <a:cs typeface="Georgia"/>
                <a:sym typeface="Georgia"/>
              </a:defRPr>
            </a:lvl1pPr>
            <a:lvl2pPr marL="914400" marR="0" lvl="1" indent="-228600" algn="l" rtl="0">
              <a:spcBef>
                <a:spcPts val="1000"/>
              </a:spcBef>
              <a:spcAft>
                <a:spcPts val="0"/>
              </a:spcAft>
              <a:buClr>
                <a:schemeClr val="accent2"/>
              </a:buClr>
              <a:buSzPts val="1540"/>
              <a:buFont typeface="Noto Sans Symbols"/>
              <a:buNone/>
              <a:defRPr sz="1200" b="0" i="0" u="none" strike="noStrike" cap="none">
                <a:solidFill>
                  <a:schemeClr val="dk2"/>
                </a:solidFill>
                <a:latin typeface="Georgia"/>
                <a:ea typeface="Georgia"/>
                <a:cs typeface="Georgia"/>
                <a:sym typeface="Georgia"/>
              </a:defRPr>
            </a:lvl2pPr>
            <a:lvl3pPr marL="1371600" marR="0" lvl="2" indent="-228600" algn="l" rtl="0">
              <a:spcBef>
                <a:spcPts val="200"/>
              </a:spcBef>
              <a:spcAft>
                <a:spcPts val="0"/>
              </a:spcAft>
              <a:buClr>
                <a:schemeClr val="accent3"/>
              </a:buClr>
              <a:buSzPts val="1500"/>
              <a:buFont typeface="Noto Sans Symbols"/>
              <a:buNone/>
              <a:defRPr sz="1000" b="0" i="0" u="none" strike="noStrike" cap="none">
                <a:solidFill>
                  <a:schemeClr val="dk1"/>
                </a:solidFill>
                <a:latin typeface="Georgia"/>
                <a:ea typeface="Georgia"/>
                <a:cs typeface="Georgia"/>
                <a:sym typeface="Georgia"/>
              </a:defRPr>
            </a:lvl3pPr>
            <a:lvl4pPr marL="1828800" marR="0" lvl="3" indent="-228600" algn="l" rtl="0">
              <a:spcBef>
                <a:spcPts val="180"/>
              </a:spcBef>
              <a:spcAft>
                <a:spcPts val="0"/>
              </a:spcAft>
              <a:buClr>
                <a:schemeClr val="accent4"/>
              </a:buClr>
              <a:buSzPts val="1400"/>
              <a:buFont typeface="Noto Sans Symbols"/>
              <a:buNone/>
              <a:defRPr sz="900" b="0" i="0" u="none" strike="noStrike" cap="none">
                <a:solidFill>
                  <a:schemeClr val="dk2"/>
                </a:solidFill>
                <a:latin typeface="Georgia"/>
                <a:ea typeface="Georgia"/>
                <a:cs typeface="Georgia"/>
                <a:sym typeface="Georgia"/>
              </a:defRPr>
            </a:lvl4pPr>
            <a:lvl5pPr marL="2286000" marR="0" lvl="4" indent="-228600" algn="l" rtl="0">
              <a:spcBef>
                <a:spcPts val="180"/>
              </a:spcBef>
              <a:spcAft>
                <a:spcPts val="0"/>
              </a:spcAft>
              <a:buClr>
                <a:schemeClr val="accent5"/>
              </a:buClr>
              <a:buSzPts val="1800"/>
              <a:buFont typeface="Georgia"/>
              <a:buNone/>
              <a:defRPr sz="9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5" name="Google Shape;155;p21"/>
          <p:cNvSpPr/>
          <p:nvPr/>
        </p:nvSpPr>
        <p:spPr>
          <a:xfrm>
            <a:off x="152400" y="114300"/>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cxnSp>
        <p:nvCxnSpPr>
          <p:cNvPr id="156" name="Google Shape;156;p21"/>
          <p:cNvCxnSpPr/>
          <p:nvPr/>
        </p:nvCxnSpPr>
        <p:spPr>
          <a:xfrm>
            <a:off x="152400" y="400050"/>
            <a:ext cx="8833200" cy="0"/>
          </a:xfrm>
          <a:prstGeom prst="straightConnector1">
            <a:avLst/>
          </a:prstGeom>
          <a:noFill/>
          <a:ln w="11425" cap="flat" cmpd="sng">
            <a:solidFill>
              <a:srgbClr val="7A9798"/>
            </a:solidFill>
            <a:prstDash val="dash"/>
            <a:round/>
            <a:headEnd type="none" w="sm" len="sm"/>
            <a:tailEnd type="none" w="sm" len="sm"/>
          </a:ln>
        </p:spPr>
      </p:cxnSp>
      <p:sp>
        <p:nvSpPr>
          <p:cNvPr id="157" name="Google Shape;157;p21"/>
          <p:cNvSpPr txBox="1">
            <a:spLocks noGrp="1"/>
          </p:cNvSpPr>
          <p:nvPr>
            <p:ph type="body" idx="2"/>
          </p:nvPr>
        </p:nvSpPr>
        <p:spPr>
          <a:xfrm>
            <a:off x="3124200" y="514350"/>
            <a:ext cx="5638800" cy="40578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58" name="Google Shape;158;p21"/>
          <p:cNvSpPr/>
          <p:nvPr/>
        </p:nvSpPr>
        <p:spPr>
          <a:xfrm>
            <a:off x="1295400" y="171450"/>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59" name="Google Shape;159;p21"/>
          <p:cNvSpPr/>
          <p:nvPr/>
        </p:nvSpPr>
        <p:spPr>
          <a:xfrm>
            <a:off x="1389888" y="242316"/>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60" name="Google Shape;160;p21"/>
          <p:cNvSpPr txBox="1">
            <a:spLocks noGrp="1"/>
          </p:cNvSpPr>
          <p:nvPr>
            <p:ph type="sldNum" idx="12"/>
          </p:nvPr>
        </p:nvSpPr>
        <p:spPr>
          <a:xfrm>
            <a:off x="1371600" y="234553"/>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161" name="Google Shape;161;p21"/>
          <p:cNvSpPr/>
          <p:nvPr/>
        </p:nvSpPr>
        <p:spPr>
          <a:xfrm>
            <a:off x="149352" y="4791289"/>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62" name="Google Shape;162;p21"/>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63" name="Google Shape;163;p21"/>
          <p:cNvSpPr txBox="1">
            <a:spLocks noGrp="1"/>
          </p:cNvSpPr>
          <p:nvPr>
            <p:ph type="ftr" idx="11"/>
          </p:nvPr>
        </p:nvSpPr>
        <p:spPr>
          <a:xfrm>
            <a:off x="301752" y="4808136"/>
            <a:ext cx="3383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64"/>
        <p:cNvGrpSpPr/>
        <p:nvPr/>
      </p:nvGrpSpPr>
      <p:grpSpPr>
        <a:xfrm>
          <a:off x="0" y="0"/>
          <a:ext cx="0" cy="0"/>
          <a:chOff x="0" y="0"/>
          <a:chExt cx="0" cy="0"/>
        </a:xfrm>
      </p:grpSpPr>
      <p:cxnSp>
        <p:nvCxnSpPr>
          <p:cNvPr id="165" name="Google Shape;165;p22"/>
          <p:cNvCxnSpPr/>
          <p:nvPr/>
        </p:nvCxnSpPr>
        <p:spPr>
          <a:xfrm>
            <a:off x="152400" y="400050"/>
            <a:ext cx="8833200" cy="0"/>
          </a:xfrm>
          <a:prstGeom prst="straightConnector1">
            <a:avLst/>
          </a:prstGeom>
          <a:noFill/>
          <a:ln w="11425" cap="flat" cmpd="sng">
            <a:solidFill>
              <a:srgbClr val="7A9798"/>
            </a:solidFill>
            <a:prstDash val="dash"/>
            <a:round/>
            <a:headEnd type="none" w="sm" len="sm"/>
            <a:tailEnd type="none" w="sm" len="sm"/>
          </a:ln>
        </p:spPr>
      </p:cxnSp>
      <p:sp>
        <p:nvSpPr>
          <p:cNvPr id="166" name="Google Shape;166;p22"/>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67" name="Google Shape;167;p22"/>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68" name="Google Shape;168;p22"/>
          <p:cNvSpPr/>
          <p:nvPr/>
        </p:nvSpPr>
        <p:spPr>
          <a:xfrm>
            <a:off x="0" y="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69" name="Google Shape;169;p22"/>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70" name="Google Shape;170;p22"/>
          <p:cNvSpPr/>
          <p:nvPr/>
        </p:nvSpPr>
        <p:spPr>
          <a:xfrm>
            <a:off x="152400" y="114300"/>
            <a:ext cx="8833200" cy="226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71" name="Google Shape;171;p22"/>
          <p:cNvSpPr/>
          <p:nvPr/>
        </p:nvSpPr>
        <p:spPr>
          <a:xfrm>
            <a:off x="152400" y="457200"/>
            <a:ext cx="2743200" cy="440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72" name="Google Shape;172;p22"/>
          <p:cNvSpPr/>
          <p:nvPr/>
        </p:nvSpPr>
        <p:spPr>
          <a:xfrm>
            <a:off x="152400" y="116586"/>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73" name="Google Shape;173;p22"/>
          <p:cNvSpPr/>
          <p:nvPr/>
        </p:nvSpPr>
        <p:spPr>
          <a:xfrm>
            <a:off x="1295400" y="171450"/>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74" name="Google Shape;174;p22"/>
          <p:cNvSpPr/>
          <p:nvPr/>
        </p:nvSpPr>
        <p:spPr>
          <a:xfrm>
            <a:off x="1389888" y="242316"/>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75" name="Google Shape;175;p22"/>
          <p:cNvSpPr txBox="1">
            <a:spLocks noGrp="1"/>
          </p:cNvSpPr>
          <p:nvPr>
            <p:ph type="sldNum" idx="12"/>
          </p:nvPr>
        </p:nvSpPr>
        <p:spPr>
          <a:xfrm>
            <a:off x="1371600" y="234553"/>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176" name="Google Shape;176;p22"/>
          <p:cNvSpPr txBox="1">
            <a:spLocks noGrp="1"/>
          </p:cNvSpPr>
          <p:nvPr>
            <p:ph type="title"/>
          </p:nvPr>
        </p:nvSpPr>
        <p:spPr>
          <a:xfrm>
            <a:off x="3000375" y="3771900"/>
            <a:ext cx="5867400" cy="9144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2"/>
              </a:buClr>
              <a:buSzPts val="1400"/>
              <a:buFont typeface="Georgia"/>
              <a:buNone/>
              <a:defRPr sz="2400" b="1" i="0" u="none" strike="noStrike" cap="none">
                <a:solidFill>
                  <a:schemeClr val="dk2"/>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77" name="Google Shape;177;p22"/>
          <p:cNvSpPr>
            <a:spLocks noGrp="1"/>
          </p:cNvSpPr>
          <p:nvPr>
            <p:ph type="pic" idx="2"/>
          </p:nvPr>
        </p:nvSpPr>
        <p:spPr>
          <a:xfrm>
            <a:off x="3000375" y="457200"/>
            <a:ext cx="5867400" cy="32004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accent1"/>
              </a:buClr>
              <a:buSzPts val="1400"/>
              <a:buFont typeface="Noto Sans Symbols"/>
              <a:buNone/>
              <a:defRPr sz="3200" b="0" i="0" u="none" strike="noStrike" cap="none">
                <a:solidFill>
                  <a:schemeClr val="dk1"/>
                </a:solidFill>
                <a:latin typeface="Georgia"/>
                <a:ea typeface="Georgia"/>
                <a:cs typeface="Georgia"/>
                <a:sym typeface="Georgia"/>
              </a:defRPr>
            </a:lvl1pPr>
            <a:lvl2pPr marL="548640" marR="0" lvl="1" indent="-28194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822960" marR="0" lvl="2" indent="-23876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097280" marR="0" lvl="3" indent="-23368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1371600" marR="0" lvl="4" indent="-2286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1645920" marR="0" lvl="5" indent="-185420"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1920240" marR="0" lvl="6" indent="-193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2103120" marR="0" lvl="7" indent="-18542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2377440" marR="0" lvl="8" indent="-19303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78" name="Google Shape;178;p22"/>
          <p:cNvSpPr txBox="1">
            <a:spLocks noGrp="1"/>
          </p:cNvSpPr>
          <p:nvPr>
            <p:ph type="body" idx="1"/>
          </p:nvPr>
        </p:nvSpPr>
        <p:spPr>
          <a:xfrm>
            <a:off x="381000" y="742950"/>
            <a:ext cx="2438400" cy="3943200"/>
          </a:xfrm>
          <a:prstGeom prst="rect">
            <a:avLst/>
          </a:prstGeom>
          <a:noFill/>
          <a:ln>
            <a:noFill/>
          </a:ln>
        </p:spPr>
        <p:txBody>
          <a:bodyPr spcFirstLastPara="1" wrap="square" lIns="91425" tIns="91425" rIns="91425" bIns="91425" anchor="t" anchorCtr="0"/>
          <a:lstStyle>
            <a:lvl1pPr marL="457200" marR="0" lvl="0" indent="-228600" algn="l" rtl="0">
              <a:spcBef>
                <a:spcPts val="320"/>
              </a:spcBef>
              <a:spcAft>
                <a:spcPts val="0"/>
              </a:spcAft>
              <a:buClr>
                <a:schemeClr val="accent1"/>
              </a:buClr>
              <a:buSzPts val="2295"/>
              <a:buFont typeface="Noto Sans Symbols"/>
              <a:buNone/>
              <a:defRPr sz="1600" b="0" i="0" u="none" strike="noStrike" cap="none">
                <a:solidFill>
                  <a:srgbClr val="FFFFFF"/>
                </a:solidFill>
                <a:latin typeface="Georgia"/>
                <a:ea typeface="Georgia"/>
                <a:cs typeface="Georgia"/>
                <a:sym typeface="Georgia"/>
              </a:defRPr>
            </a:lvl1pPr>
            <a:lvl2pPr marL="914400" marR="0" lvl="1" indent="-281940" algn="l" rtl="0">
              <a:spcBef>
                <a:spcPts val="1000"/>
              </a:spcBef>
              <a:spcAft>
                <a:spcPts val="0"/>
              </a:spcAft>
              <a:buClr>
                <a:schemeClr val="accent2"/>
              </a:buClr>
              <a:buSzPts val="840"/>
              <a:buFont typeface="Noto Sans Symbols"/>
              <a:buChar char="○"/>
              <a:defRPr sz="1200" b="0" i="0" u="none" strike="noStrike" cap="none">
                <a:solidFill>
                  <a:schemeClr val="dk2"/>
                </a:solidFill>
                <a:latin typeface="Georgia"/>
                <a:ea typeface="Georgia"/>
                <a:cs typeface="Georgia"/>
                <a:sym typeface="Georgia"/>
              </a:defRPr>
            </a:lvl2pPr>
            <a:lvl3pPr marL="1371600" marR="0" lvl="2" indent="-276225" algn="l" rtl="0">
              <a:spcBef>
                <a:spcPts val="200"/>
              </a:spcBef>
              <a:spcAft>
                <a:spcPts val="0"/>
              </a:spcAft>
              <a:buClr>
                <a:schemeClr val="accent3"/>
              </a:buClr>
              <a:buSzPts val="750"/>
              <a:buFont typeface="Noto Sans Symbols"/>
              <a:buChar char="•"/>
              <a:defRPr sz="1000" b="0" i="0" u="none" strike="noStrike" cap="none">
                <a:solidFill>
                  <a:schemeClr val="dk1"/>
                </a:solidFill>
                <a:latin typeface="Georgia"/>
                <a:ea typeface="Georgia"/>
                <a:cs typeface="Georgia"/>
                <a:sym typeface="Georgia"/>
              </a:defRPr>
            </a:lvl3pPr>
            <a:lvl4pPr marL="1828800" marR="0" lvl="3" indent="-268605" algn="l" rtl="0">
              <a:spcBef>
                <a:spcPts val="180"/>
              </a:spcBef>
              <a:spcAft>
                <a:spcPts val="0"/>
              </a:spcAft>
              <a:buClr>
                <a:schemeClr val="accent4"/>
              </a:buClr>
              <a:buSzPts val="630"/>
              <a:buFont typeface="Noto Sans Symbols"/>
              <a:buChar char="•"/>
              <a:defRPr sz="900" b="0" i="0" u="none" strike="noStrike" cap="none">
                <a:solidFill>
                  <a:schemeClr val="dk2"/>
                </a:solidFill>
                <a:latin typeface="Georgia"/>
                <a:ea typeface="Georgia"/>
                <a:cs typeface="Georgia"/>
                <a:sym typeface="Georgia"/>
              </a:defRPr>
            </a:lvl4pPr>
            <a:lvl5pPr marL="2286000" marR="0" lvl="4" indent="-285750" algn="l" rtl="0">
              <a:spcBef>
                <a:spcPts val="180"/>
              </a:spcBef>
              <a:spcAft>
                <a:spcPts val="0"/>
              </a:spcAft>
              <a:buClr>
                <a:schemeClr val="accent5"/>
              </a:buClr>
              <a:buSzPts val="900"/>
              <a:buFont typeface="Georgia"/>
              <a:buChar char="•"/>
              <a:defRPr sz="9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79" name="Google Shape;179;p22"/>
          <p:cNvSpPr/>
          <p:nvPr/>
        </p:nvSpPr>
        <p:spPr>
          <a:xfrm>
            <a:off x="149352" y="4791289"/>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80" name="Google Shape;180;p22"/>
          <p:cNvSpPr txBox="1">
            <a:spLocks noGrp="1"/>
          </p:cNvSpPr>
          <p:nvPr>
            <p:ph type="dt" idx="10"/>
          </p:nvPr>
        </p:nvSpPr>
        <p:spPr>
          <a:xfrm>
            <a:off x="5788152"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81" name="Google Shape;181;p22"/>
          <p:cNvSpPr txBox="1">
            <a:spLocks noGrp="1"/>
          </p:cNvSpPr>
          <p:nvPr>
            <p:ph type="ftr" idx="11"/>
          </p:nvPr>
        </p:nvSpPr>
        <p:spPr>
          <a:xfrm>
            <a:off x="301752" y="4808136"/>
            <a:ext cx="3584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bg>
      <p:bgPr>
        <a:solidFill>
          <a:schemeClr val="lt2"/>
        </a:solidFill>
        <a:effectLst/>
      </p:bgPr>
    </p:bg>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84" name="Google Shape;184;p23"/>
          <p:cNvSpPr txBox="1">
            <a:spLocks noGrp="1"/>
          </p:cNvSpPr>
          <p:nvPr>
            <p:ph type="body" idx="1"/>
          </p:nvPr>
        </p:nvSpPr>
        <p:spPr>
          <a:xfrm rot="5400000">
            <a:off x="2844102" y="-1399350"/>
            <a:ext cx="3449700" cy="85344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185" name="Google Shape;185;p23"/>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86" name="Google Shape;186;p23"/>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187" name="Google Shape;187;p23"/>
          <p:cNvSpPr txBox="1">
            <a:spLocks noGrp="1"/>
          </p:cNvSpPr>
          <p:nvPr>
            <p:ph type="sldNum" idx="12"/>
          </p:nvPr>
        </p:nvSpPr>
        <p:spPr>
          <a:xfrm>
            <a:off x="4343400" y="780131"/>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bg>
      <p:bgPr>
        <a:solidFill>
          <a:schemeClr val="lt2"/>
        </a:solidFill>
        <a:effectLst/>
      </p:bgPr>
    </p:bg>
    <p:spTree>
      <p:nvGrpSpPr>
        <p:cNvPr id="1" name="Shape 188"/>
        <p:cNvGrpSpPr/>
        <p:nvPr/>
      </p:nvGrpSpPr>
      <p:grpSpPr>
        <a:xfrm>
          <a:off x="0" y="0"/>
          <a:ext cx="0" cy="0"/>
          <a:chOff x="0" y="0"/>
          <a:chExt cx="0" cy="0"/>
        </a:xfrm>
      </p:grpSpPr>
      <p:sp>
        <p:nvSpPr>
          <p:cNvPr id="189" name="Google Shape;189;p24"/>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90" name="Google Shape;190;p24"/>
          <p:cNvSpPr/>
          <p:nvPr/>
        </p:nvSpPr>
        <p:spPr>
          <a:xfrm>
            <a:off x="7010400" y="0"/>
            <a:ext cx="21336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91" name="Google Shape;191;p24"/>
          <p:cNvSpPr/>
          <p:nvPr/>
        </p:nvSpPr>
        <p:spPr>
          <a:xfrm>
            <a:off x="0" y="0"/>
            <a:ext cx="9144000" cy="116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92" name="Google Shape;192;p24"/>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93" name="Google Shape;193;p24"/>
          <p:cNvSpPr/>
          <p:nvPr/>
        </p:nvSpPr>
        <p:spPr>
          <a:xfrm>
            <a:off x="146304" y="4793742"/>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94" name="Google Shape;194;p24"/>
          <p:cNvSpPr/>
          <p:nvPr/>
        </p:nvSpPr>
        <p:spPr>
          <a:xfrm>
            <a:off x="152400" y="116586"/>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cxnSp>
        <p:nvCxnSpPr>
          <p:cNvPr id="195" name="Google Shape;195;p24"/>
          <p:cNvCxnSpPr/>
          <p:nvPr/>
        </p:nvCxnSpPr>
        <p:spPr>
          <a:xfrm rot="5400000">
            <a:off x="4802562" y="2458536"/>
            <a:ext cx="4683900" cy="0"/>
          </a:xfrm>
          <a:prstGeom prst="straightConnector1">
            <a:avLst/>
          </a:prstGeom>
          <a:noFill/>
          <a:ln w="9525" cap="flat" cmpd="sng">
            <a:solidFill>
              <a:srgbClr val="7A9798"/>
            </a:solidFill>
            <a:prstDash val="dash"/>
            <a:round/>
            <a:headEnd type="none" w="sm" len="sm"/>
            <a:tailEnd type="none" w="sm" len="sm"/>
          </a:ln>
        </p:spPr>
      </p:cxnSp>
      <p:sp>
        <p:nvSpPr>
          <p:cNvPr id="196" name="Google Shape;196;p24"/>
          <p:cNvSpPr/>
          <p:nvPr/>
        </p:nvSpPr>
        <p:spPr>
          <a:xfrm>
            <a:off x="6839712" y="2194322"/>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97" name="Google Shape;197;p24"/>
          <p:cNvSpPr/>
          <p:nvPr/>
        </p:nvSpPr>
        <p:spPr>
          <a:xfrm>
            <a:off x="6934200" y="2265188"/>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98" name="Google Shape;198;p24"/>
          <p:cNvSpPr txBox="1">
            <a:spLocks noGrp="1"/>
          </p:cNvSpPr>
          <p:nvPr>
            <p:ph type="sldNum" idx="12"/>
          </p:nvPr>
        </p:nvSpPr>
        <p:spPr>
          <a:xfrm>
            <a:off x="6915912" y="2257426"/>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a:solidFill>
                  <a:srgbClr val="7A9798"/>
                </a:solidFill>
                <a:latin typeface="Georgia"/>
                <a:ea typeface="Georgia"/>
                <a:cs typeface="Georgia"/>
                <a:sym typeface="Georgia"/>
              </a:defRPr>
            </a:lvl1pPr>
            <a:lvl2pPr marL="0" marR="0" lvl="1" indent="0" algn="ctr" rtl="0">
              <a:spcBef>
                <a:spcPts val="0"/>
              </a:spcBef>
              <a:buNone/>
              <a:defRPr sz="1600">
                <a:solidFill>
                  <a:srgbClr val="7A9798"/>
                </a:solidFill>
                <a:latin typeface="Georgia"/>
                <a:ea typeface="Georgia"/>
                <a:cs typeface="Georgia"/>
                <a:sym typeface="Georgia"/>
              </a:defRPr>
            </a:lvl2pPr>
            <a:lvl3pPr marL="0" marR="0" lvl="2" indent="0" algn="ctr" rtl="0">
              <a:spcBef>
                <a:spcPts val="0"/>
              </a:spcBef>
              <a:buNone/>
              <a:defRPr sz="1600">
                <a:solidFill>
                  <a:srgbClr val="7A9798"/>
                </a:solidFill>
                <a:latin typeface="Georgia"/>
                <a:ea typeface="Georgia"/>
                <a:cs typeface="Georgia"/>
                <a:sym typeface="Georgia"/>
              </a:defRPr>
            </a:lvl3pPr>
            <a:lvl4pPr marL="0" marR="0" lvl="3" indent="0" algn="ctr" rtl="0">
              <a:spcBef>
                <a:spcPts val="0"/>
              </a:spcBef>
              <a:buNone/>
              <a:defRPr sz="1600">
                <a:solidFill>
                  <a:srgbClr val="7A9798"/>
                </a:solidFill>
                <a:latin typeface="Georgia"/>
                <a:ea typeface="Georgia"/>
                <a:cs typeface="Georgia"/>
                <a:sym typeface="Georgia"/>
              </a:defRPr>
            </a:lvl4pPr>
            <a:lvl5pPr marL="0" marR="0" lvl="4" indent="0" algn="ctr" rtl="0">
              <a:spcBef>
                <a:spcPts val="0"/>
              </a:spcBef>
              <a:buNone/>
              <a:defRPr sz="1600">
                <a:solidFill>
                  <a:srgbClr val="7A9798"/>
                </a:solidFill>
                <a:latin typeface="Georgia"/>
                <a:ea typeface="Georgia"/>
                <a:cs typeface="Georgia"/>
                <a:sym typeface="Georgia"/>
              </a:defRPr>
            </a:lvl5pPr>
            <a:lvl6pPr marL="0" marR="0" lvl="5" indent="0" algn="ctr" rtl="0">
              <a:spcBef>
                <a:spcPts val="0"/>
              </a:spcBef>
              <a:buNone/>
              <a:defRPr sz="1600">
                <a:solidFill>
                  <a:srgbClr val="7A9798"/>
                </a:solidFill>
                <a:latin typeface="Georgia"/>
                <a:ea typeface="Georgia"/>
                <a:cs typeface="Georgia"/>
                <a:sym typeface="Georgia"/>
              </a:defRPr>
            </a:lvl6pPr>
            <a:lvl7pPr marL="0" marR="0" lvl="6" indent="0" algn="ctr" rtl="0">
              <a:spcBef>
                <a:spcPts val="0"/>
              </a:spcBef>
              <a:buNone/>
              <a:defRPr sz="1600">
                <a:solidFill>
                  <a:srgbClr val="7A9798"/>
                </a:solidFill>
                <a:latin typeface="Georgia"/>
                <a:ea typeface="Georgia"/>
                <a:cs typeface="Georgia"/>
                <a:sym typeface="Georgia"/>
              </a:defRPr>
            </a:lvl7pPr>
            <a:lvl8pPr marL="0" marR="0" lvl="7" indent="0" algn="ctr" rtl="0">
              <a:spcBef>
                <a:spcPts val="0"/>
              </a:spcBef>
              <a:buNone/>
              <a:defRPr sz="1600">
                <a:solidFill>
                  <a:srgbClr val="7A9798"/>
                </a:solidFill>
                <a:latin typeface="Georgia"/>
                <a:ea typeface="Georgia"/>
                <a:cs typeface="Georgia"/>
                <a:sym typeface="Georgia"/>
              </a:defRPr>
            </a:lvl8pPr>
            <a:lvl9pPr marL="0" marR="0" lvl="8" indent="0" algn="ctr" rtl="0">
              <a:spcBef>
                <a:spcPts val="0"/>
              </a:spcBef>
              <a:buNone/>
              <a:defRPr sz="1600">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199" name="Google Shape;199;p24"/>
          <p:cNvSpPr txBox="1">
            <a:spLocks noGrp="1"/>
          </p:cNvSpPr>
          <p:nvPr>
            <p:ph type="body" idx="1"/>
          </p:nvPr>
        </p:nvSpPr>
        <p:spPr>
          <a:xfrm rot="5400000">
            <a:off x="1398450" y="-865050"/>
            <a:ext cx="4365900" cy="65532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200" name="Google Shape;200;p24"/>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201" name="Google Shape;201;p24"/>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202" name="Google Shape;202;p24"/>
          <p:cNvSpPr txBox="1">
            <a:spLocks noGrp="1"/>
          </p:cNvSpPr>
          <p:nvPr>
            <p:ph type="title"/>
          </p:nvPr>
        </p:nvSpPr>
        <p:spPr>
          <a:xfrm rot="5400000">
            <a:off x="5920950" y="1699051"/>
            <a:ext cx="4388700" cy="14478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74332" rtl="0">
              <a:spcBef>
                <a:spcPts val="540"/>
              </a:spcBef>
              <a:spcAft>
                <a:spcPts val="0"/>
              </a:spcAft>
              <a:buSzPts val="2295"/>
              <a:buChar char="●"/>
              <a:defRPr/>
            </a:lvl1pPr>
            <a:lvl2pPr marL="914400" lvl="1" indent="-326390" rtl="0">
              <a:spcBef>
                <a:spcPts val="440"/>
              </a:spcBef>
              <a:spcAft>
                <a:spcPts val="0"/>
              </a:spcAft>
              <a:buSzPts val="154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42900" rtl="0">
              <a:spcBef>
                <a:spcPts val="360"/>
              </a:spcBef>
              <a:spcAft>
                <a:spcPts val="0"/>
              </a:spcAft>
              <a:buSzPts val="1800"/>
              <a:buChar char="•"/>
              <a:defRPr/>
            </a:lvl5pPr>
            <a:lvl6pPr marL="2743200" lvl="5" indent="-320039" rtl="0">
              <a:spcBef>
                <a:spcPts val="360"/>
              </a:spcBef>
              <a:spcAft>
                <a:spcPts val="0"/>
              </a:spcAft>
              <a:buSzPts val="1440"/>
              <a:buChar char="●"/>
              <a:defRPr/>
            </a:lvl6pPr>
            <a:lvl7pPr marL="3200400" lvl="6" indent="-320039" rtl="0">
              <a:spcBef>
                <a:spcPts val="320"/>
              </a:spcBef>
              <a:spcAft>
                <a:spcPts val="0"/>
              </a:spcAft>
              <a:buSzPts val="1440"/>
              <a:buChar char="•"/>
              <a:defRPr/>
            </a:lvl7pPr>
            <a:lvl8pPr marL="3657600" lvl="7" indent="-330200" rtl="0">
              <a:spcBef>
                <a:spcPts val="320"/>
              </a:spcBef>
              <a:spcAft>
                <a:spcPts val="0"/>
              </a:spcAft>
              <a:buSzPts val="1600"/>
              <a:buChar char="•"/>
              <a:defRPr/>
            </a:lvl8pPr>
            <a:lvl9pPr marL="4114800" lvl="8" indent="-308609" rtl="0">
              <a:spcBef>
                <a:spcPts val="280"/>
              </a:spcBef>
              <a:spcAft>
                <a:spcPts val="0"/>
              </a:spcAft>
              <a:buSzPts val="1260"/>
              <a:buChar char="•"/>
              <a:defRPr/>
            </a:lvl9pPr>
          </a:lstStyle>
          <a:p>
            <a:endParaRPr/>
          </a:p>
        </p:txBody>
      </p:sp>
      <p:sp>
        <p:nvSpPr>
          <p:cNvPr id="206" name="Google Shape;206;p25"/>
          <p:cNvSpPr txBox="1">
            <a:spLocks noGrp="1"/>
          </p:cNvSpPr>
          <p:nvPr>
            <p:ph type="sldNum" idx="12"/>
          </p:nvPr>
        </p:nvSpPr>
        <p:spPr>
          <a:xfrm>
            <a:off x="8472458" y="4663217"/>
            <a:ext cx="548700" cy="39360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5029200"/>
            <a:ext cx="9144000" cy="11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52" name="Google Shape;52;p13"/>
          <p:cNvSpPr/>
          <p:nvPr/>
        </p:nvSpPr>
        <p:spPr>
          <a:xfrm>
            <a:off x="0" y="0"/>
            <a:ext cx="9144000" cy="1044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53" name="Google Shape;53;p13"/>
          <p:cNvSpPr/>
          <p:nvPr/>
        </p:nvSpPr>
        <p:spPr>
          <a:xfrm>
            <a:off x="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54" name="Google Shape;54;p13"/>
          <p:cNvSpPr/>
          <p:nvPr/>
        </p:nvSpPr>
        <p:spPr>
          <a:xfrm>
            <a:off x="8991600" y="0"/>
            <a:ext cx="1524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55" name="Google Shape;55;p13"/>
          <p:cNvSpPr/>
          <p:nvPr/>
        </p:nvSpPr>
        <p:spPr>
          <a:xfrm>
            <a:off x="149352" y="4791289"/>
            <a:ext cx="8833200" cy="232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56" name="Google Shape;56;p13"/>
          <p:cNvSpPr txBox="1">
            <a:spLocks noGrp="1"/>
          </p:cNvSpPr>
          <p:nvPr>
            <p:ph type="dt" idx="10"/>
          </p:nvPr>
        </p:nvSpPr>
        <p:spPr>
          <a:xfrm>
            <a:off x="5791200" y="4803738"/>
            <a:ext cx="3045000" cy="274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4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57" name="Google Shape;57;p13"/>
          <p:cNvSpPr txBox="1">
            <a:spLocks noGrp="1"/>
          </p:cNvSpPr>
          <p:nvPr>
            <p:ph type="ftr" idx="11"/>
          </p:nvPr>
        </p:nvSpPr>
        <p:spPr>
          <a:xfrm>
            <a:off x="304800" y="4808136"/>
            <a:ext cx="3581400" cy="274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a:solidFill>
                  <a:srgbClr val="FFFFFF"/>
                </a:solidFill>
                <a:latin typeface="Georgia"/>
                <a:ea typeface="Georgia"/>
                <a:cs typeface="Georgia"/>
                <a:sym typeface="Georgia"/>
              </a:defRPr>
            </a:lvl1pPr>
            <a:lvl2pPr marL="457200" marR="0" lvl="1"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a:p>
        </p:txBody>
      </p:sp>
      <p:sp>
        <p:nvSpPr>
          <p:cNvPr id="58" name="Google Shape;58;p13"/>
          <p:cNvSpPr/>
          <p:nvPr/>
        </p:nvSpPr>
        <p:spPr>
          <a:xfrm>
            <a:off x="152400" y="116586"/>
            <a:ext cx="8833200" cy="49104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cxnSp>
        <p:nvCxnSpPr>
          <p:cNvPr id="59" name="Google Shape;59;p13"/>
          <p:cNvCxnSpPr/>
          <p:nvPr/>
        </p:nvCxnSpPr>
        <p:spPr>
          <a:xfrm>
            <a:off x="152400" y="957557"/>
            <a:ext cx="8833200" cy="0"/>
          </a:xfrm>
          <a:prstGeom prst="straightConnector1">
            <a:avLst/>
          </a:prstGeom>
          <a:noFill/>
          <a:ln w="9525" cap="flat" cmpd="sng">
            <a:solidFill>
              <a:srgbClr val="7A9798"/>
            </a:solidFill>
            <a:prstDash val="dash"/>
            <a:round/>
            <a:headEnd type="none" w="sm" len="sm"/>
            <a:tailEnd type="none" w="sm" len="sm"/>
          </a:ln>
        </p:spPr>
      </p:cxnSp>
      <p:sp>
        <p:nvSpPr>
          <p:cNvPr id="60" name="Google Shape;60;p13"/>
          <p:cNvSpPr/>
          <p:nvPr/>
        </p:nvSpPr>
        <p:spPr>
          <a:xfrm>
            <a:off x="4267200" y="717027"/>
            <a:ext cx="609600" cy="4572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61" name="Google Shape;61;p13"/>
          <p:cNvSpPr/>
          <p:nvPr/>
        </p:nvSpPr>
        <p:spPr>
          <a:xfrm>
            <a:off x="4361688" y="787893"/>
            <a:ext cx="420600" cy="315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62" name="Google Shape;62;p13"/>
          <p:cNvSpPr txBox="1">
            <a:spLocks noGrp="1"/>
          </p:cNvSpPr>
          <p:nvPr>
            <p:ph type="sldNum" idx="12"/>
          </p:nvPr>
        </p:nvSpPr>
        <p:spPr>
          <a:xfrm>
            <a:off x="4343400" y="780131"/>
            <a:ext cx="457200" cy="330900"/>
          </a:xfrm>
          <a:prstGeom prst="rect">
            <a:avLst/>
          </a:prstGeom>
          <a:noFill/>
          <a:ln>
            <a:noFill/>
          </a:ln>
        </p:spPr>
        <p:txBody>
          <a:bodyPr spcFirstLastPara="1" wrap="square" lIns="45700" tIns="45700" rIns="45700" bIns="45700" anchor="ctr" anchorCtr="0">
            <a:noAutofit/>
          </a:bodyPr>
          <a:lstStyle>
            <a:lvl1pPr marL="0" marR="0" lvl="0" indent="0" algn="ctr" rtl="0">
              <a:spcBef>
                <a:spcPts val="0"/>
              </a:spcBef>
              <a:buNone/>
              <a:defRPr sz="1600" b="0" u="none">
                <a:solidFill>
                  <a:srgbClr val="7A9798"/>
                </a:solidFill>
                <a:latin typeface="Georgia"/>
                <a:ea typeface="Georgia"/>
                <a:cs typeface="Georgia"/>
                <a:sym typeface="Georgia"/>
              </a:defRPr>
            </a:lvl1pPr>
            <a:lvl2pPr marL="0" marR="0" lvl="1" indent="0" algn="ctr" rtl="0">
              <a:spcBef>
                <a:spcPts val="0"/>
              </a:spcBef>
              <a:buNone/>
              <a:defRPr sz="1600" b="0" u="none">
                <a:solidFill>
                  <a:srgbClr val="7A9798"/>
                </a:solidFill>
                <a:latin typeface="Georgia"/>
                <a:ea typeface="Georgia"/>
                <a:cs typeface="Georgia"/>
                <a:sym typeface="Georgia"/>
              </a:defRPr>
            </a:lvl2pPr>
            <a:lvl3pPr marL="0" marR="0" lvl="2" indent="0" algn="ctr" rtl="0">
              <a:spcBef>
                <a:spcPts val="0"/>
              </a:spcBef>
              <a:buNone/>
              <a:defRPr sz="1600" b="0" u="none">
                <a:solidFill>
                  <a:srgbClr val="7A9798"/>
                </a:solidFill>
                <a:latin typeface="Georgia"/>
                <a:ea typeface="Georgia"/>
                <a:cs typeface="Georgia"/>
                <a:sym typeface="Georgia"/>
              </a:defRPr>
            </a:lvl3pPr>
            <a:lvl4pPr marL="0" marR="0" lvl="3" indent="0" algn="ctr" rtl="0">
              <a:spcBef>
                <a:spcPts val="0"/>
              </a:spcBef>
              <a:buNone/>
              <a:defRPr sz="1600" b="0" u="none">
                <a:solidFill>
                  <a:srgbClr val="7A9798"/>
                </a:solidFill>
                <a:latin typeface="Georgia"/>
                <a:ea typeface="Georgia"/>
                <a:cs typeface="Georgia"/>
                <a:sym typeface="Georgia"/>
              </a:defRPr>
            </a:lvl4pPr>
            <a:lvl5pPr marL="0" marR="0" lvl="4" indent="0" algn="ctr" rtl="0">
              <a:spcBef>
                <a:spcPts val="0"/>
              </a:spcBef>
              <a:buNone/>
              <a:defRPr sz="1600" b="0" u="none">
                <a:solidFill>
                  <a:srgbClr val="7A9798"/>
                </a:solidFill>
                <a:latin typeface="Georgia"/>
                <a:ea typeface="Georgia"/>
                <a:cs typeface="Georgia"/>
                <a:sym typeface="Georgia"/>
              </a:defRPr>
            </a:lvl5pPr>
            <a:lvl6pPr marL="0" marR="0" lvl="5" indent="0" algn="ctr" rtl="0">
              <a:spcBef>
                <a:spcPts val="0"/>
              </a:spcBef>
              <a:buNone/>
              <a:defRPr sz="1600" b="0" u="none">
                <a:solidFill>
                  <a:srgbClr val="7A9798"/>
                </a:solidFill>
                <a:latin typeface="Georgia"/>
                <a:ea typeface="Georgia"/>
                <a:cs typeface="Georgia"/>
                <a:sym typeface="Georgia"/>
              </a:defRPr>
            </a:lvl6pPr>
            <a:lvl7pPr marL="0" marR="0" lvl="6" indent="0" algn="ctr" rtl="0">
              <a:spcBef>
                <a:spcPts val="0"/>
              </a:spcBef>
              <a:buNone/>
              <a:defRPr sz="1600" b="0" u="none">
                <a:solidFill>
                  <a:srgbClr val="7A9798"/>
                </a:solidFill>
                <a:latin typeface="Georgia"/>
                <a:ea typeface="Georgia"/>
                <a:cs typeface="Georgia"/>
                <a:sym typeface="Georgia"/>
              </a:defRPr>
            </a:lvl7pPr>
            <a:lvl8pPr marL="0" marR="0" lvl="7" indent="0" algn="ctr" rtl="0">
              <a:spcBef>
                <a:spcPts val="0"/>
              </a:spcBef>
              <a:buNone/>
              <a:defRPr sz="1600" b="0" u="none">
                <a:solidFill>
                  <a:srgbClr val="7A9798"/>
                </a:solidFill>
                <a:latin typeface="Georgia"/>
                <a:ea typeface="Georgia"/>
                <a:cs typeface="Georgia"/>
                <a:sym typeface="Georgia"/>
              </a:defRPr>
            </a:lvl8pPr>
            <a:lvl9pPr marL="0" marR="0" lvl="8" indent="0" algn="ctr" rtl="0">
              <a:spcBef>
                <a:spcPts val="0"/>
              </a:spcBef>
              <a:buNone/>
              <a:defRPr sz="1600" b="0" u="none">
                <a:solidFill>
                  <a:srgbClr val="7A9798"/>
                </a:solidFill>
                <a:latin typeface="Georgia"/>
                <a:ea typeface="Georgia"/>
                <a:cs typeface="Georgia"/>
                <a:sym typeface="Georgia"/>
              </a:defRPr>
            </a:lvl9pPr>
          </a:lstStyle>
          <a:p>
            <a:pPr marL="0" lvl="0" indent="0">
              <a:spcBef>
                <a:spcPts val="0"/>
              </a:spcBef>
              <a:spcAft>
                <a:spcPts val="0"/>
              </a:spcAft>
              <a:buNone/>
            </a:pPr>
            <a:fld id="{00000000-1234-1234-1234-123412341234}" type="slidenum">
              <a:rPr lang="en"/>
              <a:t>‹#›</a:t>
            </a:fld>
            <a:endParaRPr/>
          </a:p>
        </p:txBody>
      </p:sp>
      <p:sp>
        <p:nvSpPr>
          <p:cNvPr id="63" name="Google Shape;63;p13"/>
          <p:cNvSpPr txBox="1">
            <a:spLocks noGrp="1"/>
          </p:cNvSpPr>
          <p:nvPr>
            <p:ph type="title"/>
          </p:nvPr>
        </p:nvSpPr>
        <p:spPr>
          <a:xfrm>
            <a:off x="301752" y="171450"/>
            <a:ext cx="8534400" cy="5691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rgbClr val="7A9798"/>
              </a:buClr>
              <a:buSzPts val="1400"/>
              <a:buFont typeface="Georgia"/>
              <a:buNone/>
              <a:defRPr sz="3300" b="0" i="0" u="none" strike="noStrike" cap="none">
                <a:solidFill>
                  <a:srgbClr val="7A9798"/>
                </a:solidFill>
                <a:latin typeface="Georgia"/>
                <a:ea typeface="Georgia"/>
                <a:cs typeface="Georgia"/>
                <a:sym typeface="Georgia"/>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64" name="Google Shape;64;p13"/>
          <p:cNvSpPr txBox="1">
            <a:spLocks noGrp="1"/>
          </p:cNvSpPr>
          <p:nvPr>
            <p:ph type="body" idx="1"/>
          </p:nvPr>
        </p:nvSpPr>
        <p:spPr>
          <a:xfrm>
            <a:off x="301752" y="1143000"/>
            <a:ext cx="8534400" cy="3449700"/>
          </a:xfrm>
          <a:prstGeom prst="rect">
            <a:avLst/>
          </a:prstGeom>
          <a:noFill/>
          <a:ln>
            <a:noFill/>
          </a:ln>
        </p:spPr>
        <p:txBody>
          <a:bodyPr spcFirstLastPara="1" wrap="square" lIns="91425" tIns="91425" rIns="91425" bIns="91425" anchor="t" anchorCtr="0"/>
          <a:lstStyle>
            <a:lvl1pPr marL="457200" marR="0" lvl="0" indent="-374332" algn="l" rtl="0">
              <a:spcBef>
                <a:spcPts val="540"/>
              </a:spcBef>
              <a:spcAft>
                <a:spcPts val="0"/>
              </a:spcAft>
              <a:buClr>
                <a:schemeClr val="accent1"/>
              </a:buClr>
              <a:buSzPts val="2295"/>
              <a:buFont typeface="Noto Sans Symbols"/>
              <a:buChar char="●"/>
              <a:defRPr sz="2700" b="0" i="0" u="none" strike="noStrike" cap="none">
                <a:solidFill>
                  <a:schemeClr val="dk1"/>
                </a:solidFill>
                <a:latin typeface="Georgia"/>
                <a:ea typeface="Georgia"/>
                <a:cs typeface="Georgia"/>
                <a:sym typeface="Georgia"/>
              </a:defRPr>
            </a:lvl1pPr>
            <a:lvl2pPr marL="914400" marR="0" lvl="1" indent="-326390" algn="l" rtl="0">
              <a:spcBef>
                <a:spcPts val="440"/>
              </a:spcBef>
              <a:spcAft>
                <a:spcPts val="0"/>
              </a:spcAft>
              <a:buClr>
                <a:schemeClr val="accent2"/>
              </a:buClr>
              <a:buSzPts val="1540"/>
              <a:buFont typeface="Noto Sans Symbols"/>
              <a:buChar char="○"/>
              <a:defRPr sz="2200" b="0" i="0" u="none" strike="noStrike" cap="none">
                <a:solidFill>
                  <a:schemeClr val="dk2"/>
                </a:solidFill>
                <a:latin typeface="Georgia"/>
                <a:ea typeface="Georgia"/>
                <a:cs typeface="Georgia"/>
                <a:sym typeface="Georgia"/>
              </a:defRPr>
            </a:lvl2pPr>
            <a:lvl3pPr marL="1371600" marR="0" lvl="2" indent="-323850" algn="l" rtl="0">
              <a:spcBef>
                <a:spcPts val="400"/>
              </a:spcBef>
              <a:spcAft>
                <a:spcPts val="0"/>
              </a:spcAft>
              <a:buClr>
                <a:schemeClr val="accent3"/>
              </a:buClr>
              <a:buSzPts val="1500"/>
              <a:buFont typeface="Noto Sans Symbols"/>
              <a:buChar char="•"/>
              <a:defRPr sz="2000" b="0" i="0" u="none" strike="noStrike" cap="none">
                <a:solidFill>
                  <a:schemeClr val="dk1"/>
                </a:solidFill>
                <a:latin typeface="Georgia"/>
                <a:ea typeface="Georgia"/>
                <a:cs typeface="Georgia"/>
                <a:sym typeface="Georgia"/>
              </a:defRPr>
            </a:lvl3pPr>
            <a:lvl4pPr marL="1828800" marR="0" lvl="3" indent="-317500" algn="l" rtl="0">
              <a:spcBef>
                <a:spcPts val="400"/>
              </a:spcBef>
              <a:spcAft>
                <a:spcPts val="0"/>
              </a:spcAft>
              <a:buClr>
                <a:schemeClr val="accent4"/>
              </a:buClr>
              <a:buSzPts val="1400"/>
              <a:buFont typeface="Noto Sans Symbols"/>
              <a:buChar char="•"/>
              <a:defRPr sz="2000" b="0" i="0" u="none" strike="noStrike" cap="none">
                <a:solidFill>
                  <a:schemeClr val="dk2"/>
                </a:solidFill>
                <a:latin typeface="Georgia"/>
                <a:ea typeface="Georgia"/>
                <a:cs typeface="Georgia"/>
                <a:sym typeface="Georgia"/>
              </a:defRPr>
            </a:lvl4pPr>
            <a:lvl5pPr marL="2286000" marR="0" lvl="4" indent="-342900" algn="l" rtl="0">
              <a:spcBef>
                <a:spcPts val="360"/>
              </a:spcBef>
              <a:spcAft>
                <a:spcPts val="0"/>
              </a:spcAft>
              <a:buClr>
                <a:schemeClr val="accent5"/>
              </a:buClr>
              <a:buSzPts val="1800"/>
              <a:buFont typeface="Georgia"/>
              <a:buChar char="•"/>
              <a:defRPr sz="1800" b="0" i="0" u="none" strike="noStrike" cap="none">
                <a:solidFill>
                  <a:schemeClr val="dk1"/>
                </a:solidFill>
                <a:latin typeface="Georgia"/>
                <a:ea typeface="Georgia"/>
                <a:cs typeface="Georgia"/>
                <a:sym typeface="Georgia"/>
              </a:defRPr>
            </a:lvl5pPr>
            <a:lvl6pPr marL="2743200" marR="0" lvl="5" indent="-320039" algn="l" rtl="0">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subTitle" idx="1"/>
          </p:nvPr>
        </p:nvSpPr>
        <p:spPr>
          <a:xfrm>
            <a:off x="1371600" y="2355525"/>
            <a:ext cx="6400800" cy="1314600"/>
          </a:xfrm>
          <a:prstGeom prst="rect">
            <a:avLst/>
          </a:prstGeom>
        </p:spPr>
        <p:txBody>
          <a:bodyPr spcFirstLastPara="1" wrap="square" lIns="91425" tIns="91425" rIns="91425" bIns="91425" anchor="t" anchorCtr="0">
            <a:noAutofit/>
          </a:bodyPr>
          <a:lstStyle/>
          <a:p>
            <a:pPr marL="0" lvl="0" indent="0" rtl="0">
              <a:lnSpc>
                <a:spcPct val="107916"/>
              </a:lnSpc>
              <a:spcBef>
                <a:spcPts val="0"/>
              </a:spcBef>
              <a:spcAft>
                <a:spcPts val="0"/>
              </a:spcAft>
              <a:buClr>
                <a:schemeClr val="dk1"/>
              </a:buClr>
              <a:buSzPts val="1100"/>
              <a:buFont typeface="Arial"/>
              <a:buNone/>
            </a:pPr>
            <a:r>
              <a:rPr lang="en" sz="2400">
                <a:solidFill>
                  <a:schemeClr val="dk1"/>
                </a:solidFill>
                <a:latin typeface="Cambria"/>
                <a:ea typeface="Cambria"/>
                <a:cs typeface="Cambria"/>
                <a:sym typeface="Cambria"/>
              </a:rPr>
              <a:t>American Job Centers:</a:t>
            </a:r>
            <a:endParaRPr sz="2400">
              <a:solidFill>
                <a:schemeClr val="dk1"/>
              </a:solidFill>
              <a:latin typeface="Cambria"/>
              <a:ea typeface="Cambria"/>
              <a:cs typeface="Cambria"/>
              <a:sym typeface="Cambria"/>
            </a:endParaRPr>
          </a:p>
          <a:p>
            <a:pPr marL="0" lvl="0" indent="0" rtl="0">
              <a:lnSpc>
                <a:spcPct val="107916"/>
              </a:lnSpc>
              <a:spcBef>
                <a:spcPts val="0"/>
              </a:spcBef>
              <a:spcAft>
                <a:spcPts val="0"/>
              </a:spcAft>
              <a:buClr>
                <a:schemeClr val="dk1"/>
              </a:buClr>
              <a:buSzPts val="1100"/>
              <a:buFont typeface="Arial"/>
              <a:buNone/>
            </a:pPr>
            <a:r>
              <a:rPr lang="en" sz="2400">
                <a:solidFill>
                  <a:schemeClr val="dk1"/>
                </a:solidFill>
                <a:latin typeface="Cambria"/>
                <a:ea typeface="Cambria"/>
                <a:cs typeface="Cambria"/>
                <a:sym typeface="Cambria"/>
              </a:rPr>
              <a:t>Collaboration is the Key to Success</a:t>
            </a:r>
            <a:endParaRPr sz="2400">
              <a:solidFill>
                <a:schemeClr val="dk1"/>
              </a:solidFill>
              <a:latin typeface="Cambria"/>
              <a:ea typeface="Cambria"/>
              <a:cs typeface="Cambria"/>
              <a:sym typeface="Cambria"/>
            </a:endParaRPr>
          </a:p>
          <a:p>
            <a:pPr marL="0" lvl="0" indent="0" rtl="0">
              <a:spcBef>
                <a:spcPts val="320"/>
              </a:spcBef>
              <a:spcAft>
                <a:spcPts val="0"/>
              </a:spcAft>
              <a:buNone/>
            </a:pPr>
            <a:endParaRPr sz="2400"/>
          </a:p>
          <a:p>
            <a:pPr marL="0" lvl="0" indent="0" rtl="0">
              <a:spcBef>
                <a:spcPts val="320"/>
              </a:spcBef>
              <a:spcAft>
                <a:spcPts val="0"/>
              </a:spcAft>
              <a:buNone/>
            </a:pPr>
            <a:r>
              <a:rPr lang="en" sz="2400"/>
              <a:t>September 14, 2018</a:t>
            </a:r>
            <a:endParaRPr sz="2400"/>
          </a:p>
        </p:txBody>
      </p:sp>
      <p:sp>
        <p:nvSpPr>
          <p:cNvPr id="212" name="Google Shape;212;p26"/>
          <p:cNvSpPr txBox="1">
            <a:spLocks noGrp="1"/>
          </p:cNvSpPr>
          <p:nvPr>
            <p:ph type="ctrTitle"/>
          </p:nvPr>
        </p:nvSpPr>
        <p:spPr>
          <a:xfrm>
            <a:off x="398500" y="285750"/>
            <a:ext cx="8368500" cy="1314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a:t>Adult Education Summer Conference</a:t>
            </a:r>
            <a:endParaRPr sz="36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5" descr="Silo, Wheat Storage, Wheat, ..."/>
          <p:cNvPicPr preferRelativeResize="0"/>
          <p:nvPr/>
        </p:nvPicPr>
        <p:blipFill>
          <a:blip r:embed="rId3">
            <a:alphaModFix/>
          </a:blip>
          <a:stretch>
            <a:fillRect/>
          </a:stretch>
        </p:blipFill>
        <p:spPr>
          <a:xfrm>
            <a:off x="1375225" y="345325"/>
            <a:ext cx="5735201" cy="4301401"/>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311700" y="226000"/>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American Job Center Customers</a:t>
            </a:r>
            <a:endParaRPr/>
          </a:p>
        </p:txBody>
      </p:sp>
      <p:sp>
        <p:nvSpPr>
          <p:cNvPr id="273" name="Google Shape;273;p36"/>
          <p:cNvSpPr txBox="1">
            <a:spLocks noGrp="1"/>
          </p:cNvSpPr>
          <p:nvPr>
            <p:ph type="body" idx="1"/>
          </p:nvPr>
        </p:nvSpPr>
        <p:spPr>
          <a:xfrm>
            <a:off x="145500" y="1120850"/>
            <a:ext cx="8661600" cy="3879300"/>
          </a:xfrm>
          <a:prstGeom prst="rect">
            <a:avLst/>
          </a:prstGeom>
        </p:spPr>
        <p:txBody>
          <a:bodyPr spcFirstLastPara="1" wrap="square" lIns="91425" tIns="91425" rIns="91425" bIns="91425" anchor="t" anchorCtr="0">
            <a:noAutofit/>
          </a:bodyPr>
          <a:lstStyle/>
          <a:p>
            <a:pPr marL="274320" lvl="0" indent="-128587" rtl="0">
              <a:spcBef>
                <a:spcPts val="540"/>
              </a:spcBef>
              <a:spcAft>
                <a:spcPts val="0"/>
              </a:spcAft>
              <a:buNone/>
            </a:pPr>
            <a:r>
              <a:rPr lang="en">
                <a:solidFill>
                  <a:srgbClr val="000000"/>
                </a:solidFill>
              </a:rPr>
              <a:t>Who are the American Job Centers for?</a:t>
            </a:r>
            <a:endParaRPr>
              <a:solidFill>
                <a:srgbClr val="000000"/>
              </a:solidFill>
            </a:endParaRPr>
          </a:p>
          <a:p>
            <a:pPr marL="457200" lvl="0" indent="-374332" rtl="0">
              <a:lnSpc>
                <a:spcPct val="100000"/>
              </a:lnSpc>
              <a:spcBef>
                <a:spcPts val="0"/>
              </a:spcBef>
              <a:spcAft>
                <a:spcPts val="0"/>
              </a:spcAft>
              <a:buClr>
                <a:srgbClr val="000000"/>
              </a:buClr>
              <a:buSzPts val="2295"/>
              <a:buChar char="★"/>
            </a:pPr>
            <a:r>
              <a:rPr lang="en">
                <a:solidFill>
                  <a:srgbClr val="000000"/>
                </a:solidFill>
              </a:rPr>
              <a:t>Youth</a:t>
            </a:r>
            <a:endParaRPr>
              <a:solidFill>
                <a:srgbClr val="000000"/>
              </a:solidFill>
            </a:endParaRPr>
          </a:p>
          <a:p>
            <a:pPr marL="274320" lvl="0" indent="-128587" rtl="0">
              <a:lnSpc>
                <a:spcPct val="100000"/>
              </a:lnSpc>
              <a:spcBef>
                <a:spcPts val="0"/>
              </a:spcBef>
              <a:spcAft>
                <a:spcPts val="0"/>
              </a:spcAft>
              <a:buNone/>
            </a:pPr>
            <a:endParaRPr>
              <a:solidFill>
                <a:srgbClr val="000000"/>
              </a:solidFill>
            </a:endParaRPr>
          </a:p>
          <a:p>
            <a:pPr marL="457200" lvl="0" indent="-374332" rtl="0">
              <a:lnSpc>
                <a:spcPct val="100000"/>
              </a:lnSpc>
              <a:spcBef>
                <a:spcPts val="0"/>
              </a:spcBef>
              <a:spcAft>
                <a:spcPts val="0"/>
              </a:spcAft>
              <a:buClr>
                <a:srgbClr val="000000"/>
              </a:buClr>
              <a:buSzPts val="2295"/>
              <a:buChar char="★"/>
            </a:pPr>
            <a:r>
              <a:rPr lang="en">
                <a:solidFill>
                  <a:srgbClr val="000000"/>
                </a:solidFill>
              </a:rPr>
              <a:t>Job Seekers</a:t>
            </a:r>
            <a:endParaRPr>
              <a:solidFill>
                <a:srgbClr val="000000"/>
              </a:solidFill>
            </a:endParaRPr>
          </a:p>
          <a:p>
            <a:pPr marL="274320" lvl="0" indent="-128587" rtl="0">
              <a:lnSpc>
                <a:spcPct val="100000"/>
              </a:lnSpc>
              <a:spcBef>
                <a:spcPts val="0"/>
              </a:spcBef>
              <a:spcAft>
                <a:spcPts val="0"/>
              </a:spcAft>
              <a:buNone/>
            </a:pPr>
            <a:endParaRPr>
              <a:solidFill>
                <a:srgbClr val="000000"/>
              </a:solidFill>
            </a:endParaRPr>
          </a:p>
          <a:p>
            <a:pPr marL="457200" lvl="0" indent="-374332" rtl="0">
              <a:lnSpc>
                <a:spcPct val="100000"/>
              </a:lnSpc>
              <a:spcBef>
                <a:spcPts val="0"/>
              </a:spcBef>
              <a:spcAft>
                <a:spcPts val="0"/>
              </a:spcAft>
              <a:buClr>
                <a:srgbClr val="000000"/>
              </a:buClr>
              <a:buSzPts val="2295"/>
              <a:buChar char="★"/>
            </a:pPr>
            <a:r>
              <a:rPr lang="en">
                <a:solidFill>
                  <a:srgbClr val="000000"/>
                </a:solidFill>
              </a:rPr>
              <a:t>Workers</a:t>
            </a:r>
            <a:endParaRPr>
              <a:solidFill>
                <a:srgbClr val="000000"/>
              </a:solidFill>
            </a:endParaRPr>
          </a:p>
          <a:p>
            <a:pPr marL="274320" lvl="0" indent="-128587" rtl="0">
              <a:lnSpc>
                <a:spcPct val="100000"/>
              </a:lnSpc>
              <a:spcBef>
                <a:spcPts val="0"/>
              </a:spcBef>
              <a:spcAft>
                <a:spcPts val="0"/>
              </a:spcAft>
              <a:buNone/>
            </a:pPr>
            <a:endParaRPr>
              <a:solidFill>
                <a:srgbClr val="000000"/>
              </a:solidFill>
            </a:endParaRPr>
          </a:p>
          <a:p>
            <a:pPr marL="457200" lvl="0" indent="-374332" rtl="0">
              <a:lnSpc>
                <a:spcPct val="100000"/>
              </a:lnSpc>
              <a:spcBef>
                <a:spcPts val="0"/>
              </a:spcBef>
              <a:spcAft>
                <a:spcPts val="0"/>
              </a:spcAft>
              <a:buClr>
                <a:srgbClr val="000000"/>
              </a:buClr>
              <a:buSzPts val="2295"/>
              <a:buChar char="★"/>
            </a:pPr>
            <a:r>
              <a:rPr lang="en">
                <a:solidFill>
                  <a:srgbClr val="000000"/>
                </a:solidFill>
              </a:rPr>
              <a:t>Businesses</a:t>
            </a:r>
            <a:endParaRPr>
              <a:solidFill>
                <a:srgbClr val="000000"/>
              </a:solidFill>
            </a:endParaRPr>
          </a:p>
        </p:txBody>
      </p:sp>
      <p:pic>
        <p:nvPicPr>
          <p:cNvPr id="274" name="Google Shape;274;p36" descr="Pants, Bag, List, Wrench, Job, ..."/>
          <p:cNvPicPr preferRelativeResize="0"/>
          <p:nvPr/>
        </p:nvPicPr>
        <p:blipFill>
          <a:blip r:embed="rId3">
            <a:alphaModFix/>
          </a:blip>
          <a:stretch>
            <a:fillRect/>
          </a:stretch>
        </p:blipFill>
        <p:spPr>
          <a:xfrm>
            <a:off x="4233276" y="1802937"/>
            <a:ext cx="4012901" cy="265852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title"/>
          </p:nvPr>
        </p:nvSpPr>
        <p:spPr>
          <a:xfrm>
            <a:off x="311700" y="254250"/>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a:t>Required Partners</a:t>
            </a:r>
            <a:endParaRPr dirty="0"/>
          </a:p>
        </p:txBody>
      </p:sp>
      <p:sp>
        <p:nvSpPr>
          <p:cNvPr id="280" name="Google Shape;280;p37"/>
          <p:cNvSpPr txBox="1">
            <a:spLocks noGrp="1"/>
          </p:cNvSpPr>
          <p:nvPr>
            <p:ph type="body" idx="1"/>
          </p:nvPr>
        </p:nvSpPr>
        <p:spPr>
          <a:xfrm>
            <a:off x="311700" y="1152474"/>
            <a:ext cx="8520600" cy="3531613"/>
          </a:xfrm>
          <a:prstGeom prst="rect">
            <a:avLst/>
          </a:prstGeom>
        </p:spPr>
        <p:txBody>
          <a:bodyPr spcFirstLastPara="1" wrap="square" lIns="91425" tIns="91425" rIns="91425" bIns="91425" anchor="t" anchorCtr="0">
            <a:noAutofit/>
          </a:bodyPr>
          <a:lstStyle/>
          <a:p>
            <a:pPr marL="273050" lvl="0" indent="-241300" rtl="0">
              <a:lnSpc>
                <a:spcPct val="100000"/>
              </a:lnSpc>
              <a:spcBef>
                <a:spcPts val="540"/>
              </a:spcBef>
              <a:spcAft>
                <a:spcPts val="0"/>
              </a:spcAft>
              <a:buClr>
                <a:srgbClr val="000000"/>
              </a:buClr>
              <a:buSzPts val="1800"/>
              <a:buChar char="★"/>
            </a:pPr>
            <a:r>
              <a:rPr lang="en" sz="1800" dirty="0">
                <a:solidFill>
                  <a:srgbClr val="000000"/>
                </a:solidFill>
              </a:rPr>
              <a:t>Job Corp</a:t>
            </a:r>
            <a:endParaRPr sz="1800" dirty="0">
              <a:solidFill>
                <a:srgbClr val="000000"/>
              </a:solidFill>
            </a:endParaRPr>
          </a:p>
          <a:p>
            <a:pPr marL="273050" lvl="0" indent="-241300" rtl="0">
              <a:spcBef>
                <a:spcPts val="0"/>
              </a:spcBef>
              <a:spcAft>
                <a:spcPts val="0"/>
              </a:spcAft>
              <a:buClr>
                <a:schemeClr val="dk1"/>
              </a:buClr>
              <a:buSzPts val="1800"/>
              <a:buChar char="★"/>
            </a:pPr>
            <a:r>
              <a:rPr lang="en" sz="1800" dirty="0"/>
              <a:t>Jobs for Veterans State Grants</a:t>
            </a:r>
            <a:endParaRPr sz="1800" dirty="0"/>
          </a:p>
          <a:p>
            <a:pPr marL="273050" lvl="0" indent="-241300" rtl="0">
              <a:spcBef>
                <a:spcPts val="0"/>
              </a:spcBef>
              <a:spcAft>
                <a:spcPts val="0"/>
              </a:spcAft>
              <a:buClr>
                <a:schemeClr val="dk1"/>
              </a:buClr>
              <a:buSzPts val="1800"/>
              <a:buChar char="★"/>
            </a:pPr>
            <a:r>
              <a:rPr lang="en" sz="1800" dirty="0"/>
              <a:t>Community Service Block Grants</a:t>
            </a:r>
            <a:endParaRPr sz="1800" dirty="0">
              <a:solidFill>
                <a:srgbClr val="000000"/>
              </a:solidFill>
            </a:endParaRPr>
          </a:p>
          <a:p>
            <a:pPr marL="273050" lvl="0" indent="-241300" rtl="0">
              <a:spcBef>
                <a:spcPts val="0"/>
              </a:spcBef>
              <a:spcAft>
                <a:spcPts val="0"/>
              </a:spcAft>
              <a:buClr>
                <a:srgbClr val="000000"/>
              </a:buClr>
              <a:buSzPts val="1800"/>
              <a:buChar char="★"/>
            </a:pPr>
            <a:r>
              <a:rPr lang="en" sz="1800" dirty="0"/>
              <a:t>Temporary Assistance for Needy Families (TANF) (DWS Program)</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Youthbuild (WIOA Title I)</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Senior Community Service Employment Program</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Trade Adjustment Assistance</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Community Service Block Grants</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Unemployment Insurance (DWS Program)</a:t>
            </a:r>
            <a:endParaRPr sz="1800" dirty="0">
              <a:solidFill>
                <a:srgbClr val="000000"/>
              </a:solidFill>
            </a:endParaRPr>
          </a:p>
          <a:p>
            <a:pPr marL="273050" lvl="0" indent="-241300" rtl="0">
              <a:lnSpc>
                <a:spcPct val="100000"/>
              </a:lnSpc>
              <a:spcBef>
                <a:spcPts val="0"/>
              </a:spcBef>
              <a:spcAft>
                <a:spcPts val="0"/>
              </a:spcAft>
              <a:buClr>
                <a:srgbClr val="000000"/>
              </a:buClr>
              <a:buSzPts val="1800"/>
              <a:buChar char="★"/>
            </a:pPr>
            <a:r>
              <a:rPr lang="en" sz="1800" dirty="0">
                <a:solidFill>
                  <a:srgbClr val="000000"/>
                </a:solidFill>
              </a:rPr>
              <a:t>Career and Technical Education (CTE)</a:t>
            </a:r>
            <a:endParaRPr sz="1800" dirty="0">
              <a:solidFill>
                <a:srgbClr val="000000"/>
              </a:solidFill>
            </a:endParaRPr>
          </a:p>
          <a:p>
            <a:pPr marL="273050" lvl="0" indent="-241300" rtl="0">
              <a:spcBef>
                <a:spcPts val="0"/>
              </a:spcBef>
              <a:spcAft>
                <a:spcPts val="0"/>
              </a:spcAft>
              <a:buClr>
                <a:schemeClr val="dk1"/>
              </a:buClr>
              <a:buSzPts val="1800"/>
              <a:buChar char="★"/>
            </a:pPr>
            <a:r>
              <a:rPr lang="en" sz="1800" dirty="0"/>
              <a:t>Indian and Native American Programs (WIOA Title I)</a:t>
            </a:r>
            <a:endParaRPr sz="1800" dirty="0"/>
          </a:p>
          <a:p>
            <a:pPr marL="273050" lvl="0" indent="-241300" rtl="0">
              <a:spcBef>
                <a:spcPts val="0"/>
              </a:spcBef>
              <a:spcAft>
                <a:spcPts val="0"/>
              </a:spcAft>
              <a:buClr>
                <a:schemeClr val="dk1"/>
              </a:buClr>
              <a:buSzPts val="1800"/>
              <a:buChar char="★"/>
            </a:pPr>
            <a:r>
              <a:rPr lang="en" sz="1800" dirty="0"/>
              <a:t>National Farmworkers Job Program (WIOA Title I)</a:t>
            </a:r>
            <a:endParaRPr sz="1800" dirty="0">
              <a:solidFill>
                <a:srgbClr val="000000"/>
              </a:solidFill>
            </a:endParaRPr>
          </a:p>
          <a:p>
            <a:pPr marL="274320" lvl="0" indent="-128587" rtl="0">
              <a:lnSpc>
                <a:spcPct val="100000"/>
              </a:lnSpc>
              <a:spcBef>
                <a:spcPts val="540"/>
              </a:spcBef>
              <a:spcAft>
                <a:spcPts val="0"/>
              </a:spcAft>
              <a:buNone/>
            </a:pP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8"/>
          <p:cNvSpPr txBox="1">
            <a:spLocks noGrp="1"/>
          </p:cNvSpPr>
          <p:nvPr>
            <p:ph type="title"/>
          </p:nvPr>
        </p:nvSpPr>
        <p:spPr>
          <a:xfrm>
            <a:off x="311700" y="310775"/>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Additional Partners</a:t>
            </a:r>
            <a:endParaRPr/>
          </a:p>
        </p:txBody>
      </p:sp>
      <p:sp>
        <p:nvSpPr>
          <p:cNvPr id="286" name="Google Shape;286;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74332" rtl="0">
              <a:spcBef>
                <a:spcPts val="540"/>
              </a:spcBef>
              <a:spcAft>
                <a:spcPts val="0"/>
              </a:spcAft>
              <a:buClr>
                <a:srgbClr val="000000"/>
              </a:buClr>
              <a:buSzPts val="2295"/>
              <a:buChar char="★"/>
            </a:pPr>
            <a:r>
              <a:rPr lang="en">
                <a:solidFill>
                  <a:srgbClr val="000000"/>
                </a:solidFill>
              </a:rPr>
              <a:t>Ticket To Work</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Small Business Administration</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Supplemental Nutrition Assistance Program (SNAP)</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Client Assistance Program (CAP)</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Public Libraries</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Human Service Transportation Coordination</a:t>
            </a:r>
            <a:endParaRPr>
              <a:solidFill>
                <a:srgbClr val="000000"/>
              </a:solidFill>
            </a:endParaRPr>
          </a:p>
          <a:p>
            <a:pPr marL="457200" lvl="0" indent="-374332" rtl="0">
              <a:spcBef>
                <a:spcPts val="0"/>
              </a:spcBef>
              <a:spcAft>
                <a:spcPts val="0"/>
              </a:spcAft>
              <a:buClr>
                <a:srgbClr val="000000"/>
              </a:buClr>
              <a:buSzPts val="2295"/>
              <a:buChar char="★"/>
            </a:pPr>
            <a:r>
              <a:rPr lang="en">
                <a:solidFill>
                  <a:srgbClr val="000000"/>
                </a:solidFill>
              </a:rPr>
              <a:t>Mental Health Agencies</a:t>
            </a:r>
            <a:endParaRPr>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a:spLocks noGrp="1"/>
          </p:cNvSpPr>
          <p:nvPr>
            <p:ph type="title"/>
          </p:nvPr>
        </p:nvSpPr>
        <p:spPr>
          <a:xfrm>
            <a:off x="89375" y="383575"/>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One Stop Referrals</a:t>
            </a:r>
            <a:endParaRPr/>
          </a:p>
        </p:txBody>
      </p:sp>
      <p:sp>
        <p:nvSpPr>
          <p:cNvPr id="292" name="Google Shape;292;p39"/>
          <p:cNvSpPr txBox="1">
            <a:spLocks noGrp="1"/>
          </p:cNvSpPr>
          <p:nvPr>
            <p:ph type="body" idx="1"/>
          </p:nvPr>
        </p:nvSpPr>
        <p:spPr>
          <a:xfrm>
            <a:off x="338500" y="1114700"/>
            <a:ext cx="8520600" cy="3300000"/>
          </a:xfrm>
          <a:prstGeom prst="rect">
            <a:avLst/>
          </a:prstGeom>
        </p:spPr>
        <p:txBody>
          <a:bodyPr spcFirstLastPara="1" wrap="square" lIns="91425" tIns="91425" rIns="91425" bIns="91425" anchor="t" anchorCtr="0">
            <a:noAutofit/>
          </a:bodyPr>
          <a:lstStyle/>
          <a:p>
            <a:pPr marL="274320" lvl="0" indent="-128587" rtl="0">
              <a:spcBef>
                <a:spcPts val="540"/>
              </a:spcBef>
              <a:spcAft>
                <a:spcPts val="0"/>
              </a:spcAft>
              <a:buClr>
                <a:schemeClr val="dk1"/>
              </a:buClr>
              <a:buSzPts val="1100"/>
              <a:buFont typeface="Arial"/>
              <a:buNone/>
            </a:pPr>
            <a:r>
              <a:rPr lang="en" sz="1800" dirty="0">
                <a:solidFill>
                  <a:schemeClr val="dk1"/>
                </a:solidFill>
                <a:latin typeface="Times New Roman"/>
                <a:ea typeface="Times New Roman"/>
                <a:cs typeface="Times New Roman"/>
                <a:sym typeface="Times New Roman"/>
              </a:rPr>
              <a:t>One-stop partner staff will:</a:t>
            </a:r>
            <a:endParaRPr sz="1800" dirty="0">
              <a:solidFill>
                <a:schemeClr val="dk1"/>
              </a:solidFill>
              <a:latin typeface="Times New Roman"/>
              <a:ea typeface="Times New Roman"/>
              <a:cs typeface="Times New Roman"/>
              <a:sym typeface="Times New Roman"/>
            </a:endParaRPr>
          </a:p>
          <a:p>
            <a:pPr marL="457200" lvl="0" indent="-342900" rtl="0">
              <a:spcBef>
                <a:spcPts val="540"/>
              </a:spcBef>
              <a:spcAft>
                <a:spcPts val="0"/>
              </a:spcAft>
              <a:buClr>
                <a:schemeClr val="dk1"/>
              </a:buClr>
              <a:buSzPts val="1800"/>
              <a:buFont typeface="Times New Roman"/>
              <a:buChar char="★"/>
            </a:pPr>
            <a:r>
              <a:rPr lang="en" sz="1800" dirty="0">
                <a:solidFill>
                  <a:schemeClr val="dk1"/>
                </a:solidFill>
                <a:latin typeface="Times New Roman"/>
                <a:ea typeface="Times New Roman"/>
                <a:cs typeface="Times New Roman"/>
                <a:sym typeface="Times New Roman"/>
              </a:rPr>
              <a:t>Introduce the customer, in person, to the partner staff that will assist them.</a:t>
            </a:r>
            <a:endParaRPr sz="1800" dirty="0">
              <a:solidFill>
                <a:schemeClr val="dk1"/>
              </a:solidFill>
              <a:latin typeface="Times New Roman"/>
              <a:ea typeface="Times New Roman"/>
              <a:cs typeface="Times New Roman"/>
              <a:sym typeface="Times New Roman"/>
            </a:endParaRPr>
          </a:p>
          <a:p>
            <a:pPr marL="457200" lvl="0" indent="-342900" rtl="0">
              <a:spcBef>
                <a:spcPts val="0"/>
              </a:spcBef>
              <a:spcAft>
                <a:spcPts val="0"/>
              </a:spcAft>
              <a:buClr>
                <a:schemeClr val="dk1"/>
              </a:buClr>
              <a:buSzPts val="1800"/>
              <a:buFont typeface="Times New Roman"/>
              <a:buChar char="★"/>
            </a:pPr>
            <a:r>
              <a:rPr lang="en" sz="1800" dirty="0">
                <a:solidFill>
                  <a:schemeClr val="dk1"/>
                </a:solidFill>
                <a:latin typeface="Times New Roman"/>
                <a:ea typeface="Times New Roman"/>
                <a:cs typeface="Times New Roman"/>
                <a:sym typeface="Times New Roman"/>
              </a:rPr>
              <a:t>Directly contact partner staff on behalf of the customer and make a personal, telephone introduction</a:t>
            </a:r>
            <a:endParaRPr sz="1800" dirty="0">
              <a:solidFill>
                <a:schemeClr val="dk1"/>
              </a:solidFill>
              <a:latin typeface="Times New Roman"/>
              <a:ea typeface="Times New Roman"/>
              <a:cs typeface="Times New Roman"/>
              <a:sym typeface="Times New Roman"/>
            </a:endParaRPr>
          </a:p>
          <a:p>
            <a:pPr marL="457200" lvl="0" indent="-342900" rtl="0">
              <a:spcBef>
                <a:spcPts val="0"/>
              </a:spcBef>
              <a:spcAft>
                <a:spcPts val="0"/>
              </a:spcAft>
              <a:buClr>
                <a:schemeClr val="dk1"/>
              </a:buClr>
              <a:buSzPts val="1800"/>
              <a:buFont typeface="Times New Roman"/>
              <a:buChar char="★"/>
            </a:pPr>
            <a:r>
              <a:rPr lang="en" sz="1800" dirty="0">
                <a:solidFill>
                  <a:schemeClr val="dk1"/>
                </a:solidFill>
                <a:latin typeface="Times New Roman"/>
                <a:ea typeface="Times New Roman"/>
                <a:cs typeface="Times New Roman"/>
                <a:sym typeface="Times New Roman"/>
              </a:rPr>
              <a:t>Show the customer how to access information and/or services on the website and ensure they are able to accomplish their goals</a:t>
            </a:r>
            <a:endParaRPr sz="1800" dirty="0">
              <a:solidFill>
                <a:schemeClr val="dk1"/>
              </a:solidFill>
              <a:latin typeface="Times New Roman"/>
              <a:ea typeface="Times New Roman"/>
              <a:cs typeface="Times New Roman"/>
              <a:sym typeface="Times New Roman"/>
            </a:endParaRPr>
          </a:p>
          <a:p>
            <a:pPr marL="457200" lvl="0" indent="-342900" rtl="0">
              <a:spcBef>
                <a:spcPts val="0"/>
              </a:spcBef>
              <a:spcAft>
                <a:spcPts val="0"/>
              </a:spcAft>
              <a:buClr>
                <a:schemeClr val="dk1"/>
              </a:buClr>
              <a:buSzPts val="1800"/>
              <a:buFont typeface="Times New Roman"/>
              <a:buChar char="★"/>
            </a:pPr>
            <a:r>
              <a:rPr lang="en" sz="1800" dirty="0">
                <a:solidFill>
                  <a:schemeClr val="dk1"/>
                </a:solidFill>
                <a:latin typeface="Times New Roman"/>
                <a:ea typeface="Times New Roman"/>
                <a:cs typeface="Times New Roman"/>
                <a:sym typeface="Times New Roman"/>
              </a:rPr>
              <a:t>Follow up with customers to make sure they successfully connected to partners and received the appropriate services when </a:t>
            </a:r>
            <a:r>
              <a:rPr lang="en" sz="1800" dirty="0" smtClean="0">
                <a:solidFill>
                  <a:schemeClr val="dk1"/>
                </a:solidFill>
                <a:latin typeface="Times New Roman"/>
                <a:ea typeface="Times New Roman"/>
                <a:cs typeface="Times New Roman"/>
                <a:sym typeface="Times New Roman"/>
              </a:rPr>
              <a:t>referred</a:t>
            </a:r>
          </a:p>
          <a:p>
            <a:pPr marL="457200" lvl="0" indent="-342900" rtl="0">
              <a:spcBef>
                <a:spcPts val="0"/>
              </a:spcBef>
              <a:spcAft>
                <a:spcPts val="0"/>
              </a:spcAft>
              <a:buClr>
                <a:schemeClr val="dk1"/>
              </a:buClr>
              <a:buSzPts val="1800"/>
              <a:buFont typeface="Times New Roman"/>
              <a:buChar char="★"/>
            </a:pPr>
            <a:r>
              <a:rPr lang="en" sz="1800" dirty="0" smtClean="0">
                <a:latin typeface="Times New Roman"/>
                <a:ea typeface="Times New Roman"/>
                <a:cs typeface="Times New Roman"/>
                <a:sym typeface="Times New Roman"/>
              </a:rPr>
              <a:t>New referral system coming soon</a:t>
            </a:r>
            <a:endParaRPr sz="1800" dirty="0">
              <a:solidFill>
                <a:schemeClr val="dk1"/>
              </a:solidFill>
              <a:latin typeface="Times New Roman"/>
              <a:ea typeface="Times New Roman"/>
              <a:cs typeface="Times New Roman"/>
              <a:sym typeface="Times New Roman"/>
            </a:endParaRPr>
          </a:p>
          <a:p>
            <a:pPr marL="274320" lvl="0" indent="0" rtl="0">
              <a:spcBef>
                <a:spcPts val="540"/>
              </a:spcBef>
              <a:spcAft>
                <a:spcPts val="0"/>
              </a:spcAft>
              <a:buNone/>
            </a:pPr>
            <a:endParaRPr sz="1800" dirty="0">
              <a:solidFill>
                <a:schemeClr val="dk1"/>
              </a:solidFill>
              <a:latin typeface="Times New Roman"/>
              <a:ea typeface="Times New Roman"/>
              <a:cs typeface="Times New Roman"/>
              <a:sym typeface="Times New Roman"/>
            </a:endParaRPr>
          </a:p>
          <a:p>
            <a:pPr marL="274320" lvl="0" indent="-128587" rtl="0">
              <a:spcBef>
                <a:spcPts val="540"/>
              </a:spcBef>
              <a:spcAft>
                <a:spcPts val="0"/>
              </a:spcAft>
              <a:buNone/>
            </a:pPr>
            <a:endParaRPr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txBox="1">
            <a:spLocks noGrp="1"/>
          </p:cNvSpPr>
          <p:nvPr>
            <p:ph type="title"/>
          </p:nvPr>
        </p:nvSpPr>
        <p:spPr>
          <a:xfrm>
            <a:off x="338500" y="321100"/>
            <a:ext cx="8520600" cy="514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smtClean="0"/>
              <a:t>Price AJC Example </a:t>
            </a:r>
            <a:endParaRPr sz="3000" dirty="0"/>
          </a:p>
        </p:txBody>
      </p:sp>
      <p:sp>
        <p:nvSpPr>
          <p:cNvPr id="312" name="Google Shape;312;p42"/>
          <p:cNvSpPr txBox="1">
            <a:spLocks noGrp="1"/>
          </p:cNvSpPr>
          <p:nvPr>
            <p:ph type="body" idx="1"/>
          </p:nvPr>
        </p:nvSpPr>
        <p:spPr>
          <a:xfrm>
            <a:off x="338500" y="1047725"/>
            <a:ext cx="8520600" cy="3313500"/>
          </a:xfrm>
          <a:prstGeom prst="rect">
            <a:avLst/>
          </a:prstGeom>
        </p:spPr>
        <p:txBody>
          <a:bodyPr spcFirstLastPara="1" wrap="square" lIns="91425" tIns="91425" rIns="91425" bIns="91425" anchor="t" anchorCtr="0">
            <a:noAutofit/>
          </a:bodyPr>
          <a:lstStyle/>
          <a:p>
            <a:pPr marL="457200" lvl="0" indent="0" rtl="0">
              <a:spcBef>
                <a:spcPts val="540"/>
              </a:spcBef>
              <a:spcAft>
                <a:spcPts val="0"/>
              </a:spcAft>
              <a:buNone/>
            </a:pPr>
            <a:endParaRPr>
              <a:solidFill>
                <a:srgbClr val="000000"/>
              </a:solidFill>
            </a:endParaRPr>
          </a:p>
          <a:p>
            <a:pPr marL="457200" lvl="0" indent="0" rtl="0">
              <a:spcBef>
                <a:spcPts val="540"/>
              </a:spcBef>
              <a:spcAft>
                <a:spcPts val="0"/>
              </a:spcAft>
              <a:buNone/>
            </a:pPr>
            <a:endParaRPr>
              <a:solidFill>
                <a:srgbClr val="000000"/>
              </a:solidFill>
            </a:endParaRPr>
          </a:p>
          <a:p>
            <a:pPr marL="0" lvl="0" indent="0" rtl="0">
              <a:spcBef>
                <a:spcPts val="540"/>
              </a:spcBef>
              <a:spcAft>
                <a:spcPts val="0"/>
              </a:spcAft>
              <a:buNone/>
            </a:pPr>
            <a:endParaRPr>
              <a:solidFill>
                <a:srgbClr val="000000"/>
              </a:solidFill>
            </a:endParaRPr>
          </a:p>
        </p:txBody>
      </p:sp>
      <p:pic>
        <p:nvPicPr>
          <p:cNvPr id="313" name="Google Shape;313;p42"/>
          <p:cNvPicPr preferRelativeResize="0"/>
          <p:nvPr/>
        </p:nvPicPr>
        <p:blipFill>
          <a:blip r:embed="rId3">
            <a:alphaModFix/>
          </a:blip>
          <a:stretch>
            <a:fillRect/>
          </a:stretch>
        </p:blipFill>
        <p:spPr>
          <a:xfrm>
            <a:off x="311700" y="1374837"/>
            <a:ext cx="8520601" cy="3357863"/>
          </a:xfrm>
          <a:prstGeom prst="rect">
            <a:avLst/>
          </a:prstGeom>
          <a:noFill/>
          <a:ln w="1905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a:spLocks noGrp="1"/>
          </p:cNvSpPr>
          <p:nvPr>
            <p:ph type="title"/>
          </p:nvPr>
        </p:nvSpPr>
        <p:spPr>
          <a:xfrm>
            <a:off x="338500" y="236300"/>
            <a:ext cx="8520600" cy="514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a:t>Referral Page Examples </a:t>
            </a:r>
            <a:endParaRPr sz="3000"/>
          </a:p>
        </p:txBody>
      </p:sp>
      <p:sp>
        <p:nvSpPr>
          <p:cNvPr id="304" name="Google Shape;304;p41"/>
          <p:cNvSpPr txBox="1">
            <a:spLocks noGrp="1"/>
          </p:cNvSpPr>
          <p:nvPr>
            <p:ph type="body" idx="1"/>
          </p:nvPr>
        </p:nvSpPr>
        <p:spPr>
          <a:xfrm>
            <a:off x="366775" y="1111325"/>
            <a:ext cx="8520600" cy="3727800"/>
          </a:xfrm>
          <a:prstGeom prst="rect">
            <a:avLst/>
          </a:prstGeom>
        </p:spPr>
        <p:txBody>
          <a:bodyPr spcFirstLastPara="1" wrap="square" lIns="91425" tIns="91425" rIns="91425" bIns="91425" anchor="t" anchorCtr="0">
            <a:noAutofit/>
          </a:bodyPr>
          <a:lstStyle/>
          <a:p>
            <a:pPr marL="457200" lvl="0" indent="0" rtl="0">
              <a:spcBef>
                <a:spcPts val="540"/>
              </a:spcBef>
              <a:spcAft>
                <a:spcPts val="0"/>
              </a:spcAft>
              <a:buNone/>
            </a:pPr>
            <a:endParaRPr>
              <a:solidFill>
                <a:srgbClr val="000000"/>
              </a:solidFill>
            </a:endParaRPr>
          </a:p>
          <a:p>
            <a:pPr marL="457200" lvl="0" indent="0" rtl="0">
              <a:spcBef>
                <a:spcPts val="540"/>
              </a:spcBef>
              <a:spcAft>
                <a:spcPts val="0"/>
              </a:spcAft>
              <a:buNone/>
            </a:pPr>
            <a:endParaRPr>
              <a:solidFill>
                <a:srgbClr val="000000"/>
              </a:solidFill>
            </a:endParaRPr>
          </a:p>
          <a:p>
            <a:pPr marL="0" lvl="0" indent="0" rtl="0">
              <a:spcBef>
                <a:spcPts val="540"/>
              </a:spcBef>
              <a:spcAft>
                <a:spcPts val="0"/>
              </a:spcAft>
              <a:buNone/>
            </a:pPr>
            <a:endParaRPr>
              <a:solidFill>
                <a:srgbClr val="000000"/>
              </a:solidFill>
            </a:endParaRPr>
          </a:p>
        </p:txBody>
      </p:sp>
      <p:pic>
        <p:nvPicPr>
          <p:cNvPr id="305" name="Google Shape;305;p41"/>
          <p:cNvPicPr preferRelativeResize="0"/>
          <p:nvPr/>
        </p:nvPicPr>
        <p:blipFill>
          <a:blip r:embed="rId3">
            <a:alphaModFix/>
          </a:blip>
          <a:stretch>
            <a:fillRect/>
          </a:stretch>
        </p:blipFill>
        <p:spPr>
          <a:xfrm>
            <a:off x="962225" y="967475"/>
            <a:ext cx="2873525" cy="3824299"/>
          </a:xfrm>
          <a:prstGeom prst="rect">
            <a:avLst/>
          </a:prstGeom>
          <a:noFill/>
          <a:ln>
            <a:noFill/>
          </a:ln>
        </p:spPr>
      </p:pic>
      <p:pic>
        <p:nvPicPr>
          <p:cNvPr id="306" name="Google Shape;306;p41"/>
          <p:cNvPicPr preferRelativeResize="0"/>
          <p:nvPr/>
        </p:nvPicPr>
        <p:blipFill>
          <a:blip r:embed="rId4">
            <a:alphaModFix/>
          </a:blip>
          <a:stretch>
            <a:fillRect/>
          </a:stretch>
        </p:blipFill>
        <p:spPr>
          <a:xfrm>
            <a:off x="5347000" y="967487"/>
            <a:ext cx="2754704" cy="372777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subTitle" idx="1"/>
          </p:nvPr>
        </p:nvSpPr>
        <p:spPr>
          <a:xfrm>
            <a:off x="1371600" y="2114550"/>
            <a:ext cx="6400800" cy="1314600"/>
          </a:xfrm>
          <a:prstGeom prst="rect">
            <a:avLst/>
          </a:prstGeom>
        </p:spPr>
        <p:txBody>
          <a:bodyPr spcFirstLastPara="1" wrap="square" lIns="91425" tIns="91425" rIns="91425" bIns="91425" anchor="t" anchorCtr="0">
            <a:noAutofit/>
          </a:bodyPr>
          <a:lstStyle/>
          <a:p>
            <a:pPr marL="0" lvl="0" indent="0" rtl="0">
              <a:spcBef>
                <a:spcPts val="320"/>
              </a:spcBef>
              <a:spcAft>
                <a:spcPts val="0"/>
              </a:spcAft>
              <a:buNone/>
            </a:pPr>
            <a:r>
              <a:rPr lang="en" sz="3000"/>
              <a:t>Comprehensive One Stop Referral Activity</a:t>
            </a:r>
            <a:endParaRPr sz="3000"/>
          </a:p>
        </p:txBody>
      </p:sp>
      <p:sp>
        <p:nvSpPr>
          <p:cNvPr id="298" name="Google Shape;298;p40"/>
          <p:cNvSpPr txBox="1">
            <a:spLocks noGrp="1"/>
          </p:cNvSpPr>
          <p:nvPr>
            <p:ph type="ctrTitle"/>
          </p:nvPr>
        </p:nvSpPr>
        <p:spPr>
          <a:xfrm>
            <a:off x="685800" y="285750"/>
            <a:ext cx="7772400" cy="1314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Referral Activity</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40"/>
          <p:cNvSpPr txBox="1">
            <a:spLocks noGrp="1"/>
          </p:cNvSpPr>
          <p:nvPr>
            <p:ph type="ctrTitle"/>
          </p:nvPr>
        </p:nvSpPr>
        <p:spPr>
          <a:xfrm>
            <a:off x="685800" y="285750"/>
            <a:ext cx="7772400" cy="1314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dirty="0" smtClean="0"/>
              <a:t>Questions</a:t>
            </a:r>
            <a:endParaRPr dirty="0"/>
          </a:p>
        </p:txBody>
      </p:sp>
    </p:spTree>
    <p:extLst>
      <p:ext uri="{BB962C8B-B14F-4D97-AF65-F5344CB8AC3E}">
        <p14:creationId xmlns:p14="http://schemas.microsoft.com/office/powerpoint/2010/main" val="3506187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381000" y="685800"/>
            <a:ext cx="2362200" cy="742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American Job Center</a:t>
            </a:r>
            <a:endParaRPr/>
          </a:p>
        </p:txBody>
      </p:sp>
      <p:sp>
        <p:nvSpPr>
          <p:cNvPr id="218" name="Google Shape;218;p27"/>
          <p:cNvSpPr txBox="1">
            <a:spLocks noGrp="1"/>
          </p:cNvSpPr>
          <p:nvPr>
            <p:ph type="body" idx="1"/>
          </p:nvPr>
        </p:nvSpPr>
        <p:spPr>
          <a:xfrm>
            <a:off x="381000" y="1485900"/>
            <a:ext cx="2362200" cy="3108600"/>
          </a:xfrm>
          <a:prstGeom prst="rect">
            <a:avLst/>
          </a:prstGeom>
        </p:spPr>
        <p:txBody>
          <a:bodyPr spcFirstLastPara="1" wrap="square" lIns="91425" tIns="91425" rIns="91425" bIns="91425" anchor="t" anchorCtr="0">
            <a:noAutofit/>
          </a:bodyPr>
          <a:lstStyle/>
          <a:p>
            <a:pPr marL="0" lvl="0" indent="0">
              <a:spcBef>
                <a:spcPts val="320"/>
              </a:spcBef>
              <a:spcAft>
                <a:spcPts val="1000"/>
              </a:spcAft>
              <a:buNone/>
            </a:pPr>
            <a:r>
              <a:rPr lang="en"/>
              <a:t>What is it?</a:t>
            </a:r>
            <a:endParaRPr/>
          </a:p>
        </p:txBody>
      </p:sp>
      <p:pic>
        <p:nvPicPr>
          <p:cNvPr id="2" name="Geor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9884" y="520784"/>
            <a:ext cx="5544433" cy="41583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311700" y="169475"/>
            <a:ext cx="8520600" cy="588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Workforce Innovation &amp; Opportunity Act</a:t>
            </a:r>
            <a:endParaRPr/>
          </a:p>
        </p:txBody>
      </p:sp>
      <p:sp>
        <p:nvSpPr>
          <p:cNvPr id="225" name="Google Shape;225;p28"/>
          <p:cNvSpPr txBox="1">
            <a:spLocks noGrp="1"/>
          </p:cNvSpPr>
          <p:nvPr>
            <p:ph type="body" idx="1"/>
          </p:nvPr>
        </p:nvSpPr>
        <p:spPr>
          <a:xfrm>
            <a:off x="311700" y="1032375"/>
            <a:ext cx="8520600" cy="3722400"/>
          </a:xfrm>
          <a:prstGeom prst="rect">
            <a:avLst/>
          </a:prstGeom>
        </p:spPr>
        <p:txBody>
          <a:bodyPr spcFirstLastPara="1" wrap="square" lIns="91425" tIns="91425" rIns="91425" bIns="91425" anchor="t" anchorCtr="0">
            <a:noAutofit/>
          </a:bodyPr>
          <a:lstStyle/>
          <a:p>
            <a:pPr marL="274320" lvl="0" indent="-128587" rtl="0">
              <a:spcBef>
                <a:spcPts val="540"/>
              </a:spcBef>
              <a:spcAft>
                <a:spcPts val="0"/>
              </a:spcAft>
              <a:buNone/>
            </a:pPr>
            <a:r>
              <a:rPr lang="en" sz="2400"/>
              <a:t>WIOA’s Purpose:</a:t>
            </a:r>
            <a:endParaRPr sz="2400"/>
          </a:p>
          <a:p>
            <a:pPr marL="457200" lvl="0" indent="-381000" rtl="0">
              <a:spcBef>
                <a:spcPts val="540"/>
              </a:spcBef>
              <a:spcAft>
                <a:spcPts val="0"/>
              </a:spcAft>
              <a:buSzPts val="2400"/>
              <a:buChar char="●"/>
            </a:pPr>
            <a:r>
              <a:rPr lang="en" sz="2400"/>
              <a:t>Better align the workforce system with education and economic development in an effort to create a collective response to labor market challenges on the national, state and local levels.</a:t>
            </a:r>
            <a:endParaRPr sz="2400"/>
          </a:p>
          <a:p>
            <a:pPr marL="457200" lvl="0" indent="-381000" rtl="0">
              <a:spcBef>
                <a:spcPts val="0"/>
              </a:spcBef>
              <a:spcAft>
                <a:spcPts val="0"/>
              </a:spcAft>
              <a:buSzPts val="2400"/>
              <a:buChar char="●"/>
            </a:pPr>
            <a:r>
              <a:rPr lang="en" sz="2400"/>
              <a:t>Further engage business partners to lead local workforce development efforts and introduce increased flexibility and accountability of State Workforce Development Board members. </a:t>
            </a:r>
            <a:endParaRPr sz="2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Performance Measures</a:t>
            </a:r>
            <a:endParaRPr/>
          </a:p>
        </p:txBody>
      </p:sp>
      <p:sp>
        <p:nvSpPr>
          <p:cNvPr id="231" name="Google Shape;231;p29"/>
          <p:cNvSpPr txBox="1">
            <a:spLocks noGrp="1"/>
          </p:cNvSpPr>
          <p:nvPr>
            <p:ph type="body" idx="1"/>
          </p:nvPr>
        </p:nvSpPr>
        <p:spPr>
          <a:xfrm>
            <a:off x="311700" y="1076275"/>
            <a:ext cx="8520600" cy="3416400"/>
          </a:xfrm>
          <a:prstGeom prst="rect">
            <a:avLst/>
          </a:prstGeom>
        </p:spPr>
        <p:txBody>
          <a:bodyPr spcFirstLastPara="1" wrap="square" lIns="91425" tIns="91425" rIns="91425" bIns="91425" anchor="t" anchorCtr="0">
            <a:noAutofit/>
          </a:bodyPr>
          <a:lstStyle/>
          <a:p>
            <a:pPr marL="0" lvl="0" indent="0" rtl="0">
              <a:spcBef>
                <a:spcPts val="540"/>
              </a:spcBef>
              <a:spcAft>
                <a:spcPts val="0"/>
              </a:spcAft>
              <a:buNone/>
            </a:pPr>
            <a:r>
              <a:rPr lang="en"/>
              <a:t>Measurable Skill Gains - EFL level gain, diploma, GED</a:t>
            </a:r>
            <a:endParaRPr/>
          </a:p>
          <a:p>
            <a:pPr marL="0" lvl="0" indent="0" rtl="0">
              <a:spcBef>
                <a:spcPts val="540"/>
              </a:spcBef>
              <a:spcAft>
                <a:spcPts val="0"/>
              </a:spcAft>
              <a:buNone/>
            </a:pPr>
            <a:r>
              <a:rPr lang="en"/>
              <a:t>Median Earnings 2nd Qtr after Exit</a:t>
            </a:r>
            <a:endParaRPr/>
          </a:p>
          <a:p>
            <a:pPr marL="0" lvl="0" indent="0" rtl="0">
              <a:spcBef>
                <a:spcPts val="540"/>
              </a:spcBef>
              <a:spcAft>
                <a:spcPts val="0"/>
              </a:spcAft>
              <a:buNone/>
            </a:pPr>
            <a:r>
              <a:rPr lang="en"/>
              <a:t>Employment 2nd Qtr after Exit</a:t>
            </a:r>
            <a:endParaRPr/>
          </a:p>
          <a:p>
            <a:pPr marL="0" lvl="0" indent="0" rtl="0">
              <a:spcBef>
                <a:spcPts val="540"/>
              </a:spcBef>
              <a:spcAft>
                <a:spcPts val="0"/>
              </a:spcAft>
              <a:buNone/>
            </a:pPr>
            <a:r>
              <a:rPr lang="en"/>
              <a:t>Employment 4th Qtr after Exit</a:t>
            </a:r>
            <a:endParaRPr/>
          </a:p>
          <a:p>
            <a:pPr marL="0" lvl="0" indent="0" rtl="0">
              <a:spcBef>
                <a:spcPts val="540"/>
              </a:spcBef>
              <a:spcAft>
                <a:spcPts val="0"/>
              </a:spcAft>
              <a:buNone/>
            </a:pPr>
            <a:r>
              <a:rPr lang="en"/>
              <a:t>Credential Attainment</a:t>
            </a:r>
            <a:endParaRPr/>
          </a:p>
          <a:p>
            <a:pPr marL="0" lvl="0" indent="0">
              <a:spcBef>
                <a:spcPts val="54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9" name="Google Shape;239;p30"/>
          <p:cNvPicPr preferRelativeResize="0"/>
          <p:nvPr/>
        </p:nvPicPr>
        <p:blipFill>
          <a:blip r:embed="rId3">
            <a:alphaModFix/>
          </a:blip>
          <a:stretch>
            <a:fillRect/>
          </a:stretch>
        </p:blipFill>
        <p:spPr>
          <a:xfrm>
            <a:off x="3008671" y="448350"/>
            <a:ext cx="5828563" cy="4194441"/>
          </a:xfrm>
          <a:prstGeom prst="rect">
            <a:avLst/>
          </a:prstGeom>
          <a:noFill/>
          <a:ln>
            <a:noFill/>
          </a:ln>
        </p:spPr>
      </p:pic>
      <p:sp>
        <p:nvSpPr>
          <p:cNvPr id="236" name="Google Shape;236;p30"/>
          <p:cNvSpPr txBox="1">
            <a:spLocks noGrp="1"/>
          </p:cNvSpPr>
          <p:nvPr>
            <p:ph type="title"/>
          </p:nvPr>
        </p:nvSpPr>
        <p:spPr>
          <a:xfrm>
            <a:off x="381000" y="685800"/>
            <a:ext cx="2362200" cy="742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WIOA</a:t>
            </a:r>
            <a:endParaRPr/>
          </a:p>
        </p:txBody>
      </p:sp>
      <p:sp>
        <p:nvSpPr>
          <p:cNvPr id="237" name="Google Shape;237;p30"/>
          <p:cNvSpPr txBox="1">
            <a:spLocks noGrp="1"/>
          </p:cNvSpPr>
          <p:nvPr>
            <p:ph type="body" idx="1"/>
          </p:nvPr>
        </p:nvSpPr>
        <p:spPr>
          <a:xfrm>
            <a:off x="381000" y="1485900"/>
            <a:ext cx="2362200" cy="3108600"/>
          </a:xfrm>
          <a:prstGeom prst="rect">
            <a:avLst/>
          </a:prstGeom>
        </p:spPr>
        <p:txBody>
          <a:bodyPr spcFirstLastPara="1" wrap="square" lIns="91425" tIns="91425" rIns="91425" bIns="91425" anchor="t" anchorCtr="0">
            <a:noAutofit/>
          </a:bodyPr>
          <a:lstStyle/>
          <a:p>
            <a:pPr marL="0" lvl="0" indent="0">
              <a:spcBef>
                <a:spcPts val="320"/>
              </a:spcBef>
              <a:spcAft>
                <a:spcPts val="1000"/>
              </a:spcAft>
              <a:buNone/>
            </a:pPr>
            <a:r>
              <a:rPr lang="en"/>
              <a:t>Workforce Innovation and Opportunity Act</a:t>
            </a:r>
            <a:endParaRPr/>
          </a:p>
        </p:txBody>
      </p:sp>
      <p:sp>
        <p:nvSpPr>
          <p:cNvPr id="238" name="Google Shape;238;p30"/>
          <p:cNvSpPr txBox="1">
            <a:spLocks noGrp="1"/>
          </p:cNvSpPr>
          <p:nvPr>
            <p:ph type="body" idx="2"/>
          </p:nvPr>
        </p:nvSpPr>
        <p:spPr>
          <a:xfrm>
            <a:off x="3148750" y="536700"/>
            <a:ext cx="5638800" cy="4057800"/>
          </a:xfrm>
          <a:prstGeom prst="rect">
            <a:avLst/>
          </a:prstGeom>
        </p:spPr>
        <p:txBody>
          <a:bodyPr spcFirstLastPara="1" wrap="square" lIns="91425" tIns="91425" rIns="91425" bIns="91425" anchor="t" anchorCtr="0">
            <a:noAutofit/>
          </a:bodyPr>
          <a:lstStyle/>
          <a:p>
            <a:pPr marL="0" lvl="0" indent="0" rtl="0">
              <a:spcBef>
                <a:spcPts val="540"/>
              </a:spcBef>
              <a:spcAft>
                <a:spcPts val="0"/>
              </a:spcAft>
              <a:buNone/>
            </a:pPr>
            <a:endParaRPr/>
          </a:p>
          <a:p>
            <a:pPr marL="0" lvl="0" indent="0">
              <a:spcBef>
                <a:spcPts val="540"/>
              </a:spcBef>
              <a:spcAft>
                <a:spcPts val="0"/>
              </a:spcAft>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subTitle" idx="1"/>
          </p:nvPr>
        </p:nvSpPr>
        <p:spPr>
          <a:xfrm>
            <a:off x="1371600" y="2114550"/>
            <a:ext cx="6400800" cy="1355400"/>
          </a:xfrm>
          <a:prstGeom prst="rect">
            <a:avLst/>
          </a:prstGeom>
        </p:spPr>
        <p:txBody>
          <a:bodyPr spcFirstLastPara="1" wrap="square" lIns="91425" tIns="91425" rIns="91425" bIns="91425" anchor="t" anchorCtr="0">
            <a:noAutofit/>
          </a:bodyPr>
          <a:lstStyle/>
          <a:p>
            <a:pPr marL="0" lvl="0" indent="0">
              <a:spcBef>
                <a:spcPts val="320"/>
              </a:spcBef>
              <a:spcAft>
                <a:spcPts val="0"/>
              </a:spcAft>
              <a:buNone/>
            </a:pPr>
            <a:r>
              <a:rPr lang="en" sz="2300"/>
              <a:t>Current Comprehensive One-Stops</a:t>
            </a:r>
            <a:endParaRPr sz="2300"/>
          </a:p>
          <a:p>
            <a:pPr marL="0" lvl="0" indent="0">
              <a:spcBef>
                <a:spcPts val="320"/>
              </a:spcBef>
              <a:spcAft>
                <a:spcPts val="0"/>
              </a:spcAft>
              <a:buNone/>
            </a:pPr>
            <a:endParaRPr sz="2300"/>
          </a:p>
          <a:p>
            <a:pPr marL="0" lvl="0" indent="0">
              <a:spcBef>
                <a:spcPts val="320"/>
              </a:spcBef>
              <a:spcAft>
                <a:spcPts val="0"/>
              </a:spcAft>
              <a:buNone/>
            </a:pPr>
            <a:r>
              <a:rPr lang="en" sz="2300"/>
              <a:t>Price, Logan, Provo, Cedar City</a:t>
            </a:r>
            <a:endParaRPr sz="2300"/>
          </a:p>
          <a:p>
            <a:pPr marL="0" lvl="0" indent="0">
              <a:spcBef>
                <a:spcPts val="320"/>
              </a:spcBef>
              <a:spcAft>
                <a:spcPts val="0"/>
              </a:spcAft>
              <a:buNone/>
            </a:pPr>
            <a:endParaRPr/>
          </a:p>
          <a:p>
            <a:pPr marL="0" lvl="0" indent="0" rtl="0">
              <a:spcBef>
                <a:spcPts val="320"/>
              </a:spcBef>
              <a:spcAft>
                <a:spcPts val="0"/>
              </a:spcAft>
              <a:buNone/>
            </a:pPr>
            <a:endParaRPr/>
          </a:p>
        </p:txBody>
      </p:sp>
      <p:pic>
        <p:nvPicPr>
          <p:cNvPr id="245" name="Google Shape;245;p31"/>
          <p:cNvPicPr preferRelativeResize="0"/>
          <p:nvPr/>
        </p:nvPicPr>
        <p:blipFill>
          <a:blip r:embed="rId3">
            <a:alphaModFix/>
          </a:blip>
          <a:stretch>
            <a:fillRect/>
          </a:stretch>
        </p:blipFill>
        <p:spPr>
          <a:xfrm>
            <a:off x="269675" y="370075"/>
            <a:ext cx="8464850" cy="12356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txBox="1">
            <a:spLocks noGrp="1"/>
          </p:cNvSpPr>
          <p:nvPr>
            <p:ph type="title"/>
          </p:nvPr>
        </p:nvSpPr>
        <p:spPr>
          <a:xfrm>
            <a:off x="311700" y="296650"/>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What To Expect?</a:t>
            </a:r>
            <a:endParaRPr/>
          </a:p>
        </p:txBody>
      </p:sp>
      <p:sp>
        <p:nvSpPr>
          <p:cNvPr id="251" name="Google Shape;251;p32"/>
          <p:cNvSpPr txBox="1">
            <a:spLocks noGrp="1"/>
          </p:cNvSpPr>
          <p:nvPr>
            <p:ph type="body" idx="1"/>
          </p:nvPr>
        </p:nvSpPr>
        <p:spPr>
          <a:xfrm>
            <a:off x="311700" y="1011000"/>
            <a:ext cx="8520600" cy="3898200"/>
          </a:xfrm>
          <a:prstGeom prst="rect">
            <a:avLst/>
          </a:prstGeom>
        </p:spPr>
        <p:txBody>
          <a:bodyPr spcFirstLastPara="1" wrap="square" lIns="91425" tIns="91425" rIns="91425" bIns="91425" anchor="t" anchorCtr="0">
            <a:noAutofit/>
          </a:bodyPr>
          <a:lstStyle/>
          <a:p>
            <a:pPr marL="457200" lvl="0" indent="-381000" rtl="0">
              <a:spcBef>
                <a:spcPts val="54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A physical location where job seeker and employer customers can access the programs, services, and activities of all one-stop partners</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latin typeface="Times New Roman"/>
                <a:ea typeface="Times New Roman"/>
                <a:cs typeface="Times New Roman"/>
                <a:sym typeface="Times New Roman"/>
              </a:rPr>
              <a:t>A trained staff member who is familiar with all of the programs </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Career services </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Access to training services</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Access to employment </a:t>
            </a:r>
            <a:r>
              <a:rPr lang="en" sz="2400">
                <a:latin typeface="Times New Roman"/>
                <a:ea typeface="Times New Roman"/>
                <a:cs typeface="Times New Roman"/>
                <a:sym typeface="Times New Roman"/>
              </a:rPr>
              <a:t>services</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Access to programs and activities carried out by one-stop partners</a:t>
            </a:r>
            <a:endParaRPr sz="2400">
              <a:solidFill>
                <a:schemeClr val="dk1"/>
              </a:solidFill>
              <a:latin typeface="Times New Roman"/>
              <a:ea typeface="Times New Roman"/>
              <a:cs typeface="Times New Roman"/>
              <a:sym typeface="Times New Roman"/>
            </a:endParaRPr>
          </a:p>
          <a:p>
            <a:pPr marL="457200" lvl="0" indent="-381000" rtl="0">
              <a:spcBef>
                <a:spcPts val="0"/>
              </a:spcBef>
              <a:spcAft>
                <a:spcPts val="0"/>
              </a:spcAft>
              <a:buClr>
                <a:schemeClr val="dk1"/>
              </a:buClr>
              <a:buSzPts val="2400"/>
              <a:buChar char="★"/>
            </a:pPr>
            <a:r>
              <a:rPr lang="en" sz="2400">
                <a:solidFill>
                  <a:schemeClr val="dk1"/>
                </a:solidFill>
                <a:latin typeface="Times New Roman"/>
                <a:ea typeface="Times New Roman"/>
                <a:cs typeface="Times New Roman"/>
                <a:sym typeface="Times New Roman"/>
              </a:rPr>
              <a:t>Workforce and labor market information</a:t>
            </a:r>
            <a:endParaRPr sz="2400">
              <a:solidFill>
                <a:schemeClr val="dk1"/>
              </a:solidFill>
              <a:latin typeface="Times New Roman"/>
              <a:ea typeface="Times New Roman"/>
              <a:cs typeface="Times New Roman"/>
              <a:sym typeface="Times New Roman"/>
            </a:endParaRPr>
          </a:p>
          <a:p>
            <a:pPr marL="274320" lvl="0" indent="-128587" rtl="0">
              <a:spcBef>
                <a:spcPts val="54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274320" lvl="0" indent="-128587" rtl="0">
              <a:spcBef>
                <a:spcPts val="54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 name="Single M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948" y="202864"/>
            <a:ext cx="8217489" cy="46223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4"/>
          <p:cNvSpPr txBox="1">
            <a:spLocks noGrp="1"/>
          </p:cNvSpPr>
          <p:nvPr>
            <p:ph type="title"/>
          </p:nvPr>
        </p:nvSpPr>
        <p:spPr>
          <a:xfrm>
            <a:off x="311700" y="275450"/>
            <a:ext cx="8520600" cy="572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Six Core Programs</a:t>
            </a:r>
            <a:endParaRPr/>
          </a:p>
        </p:txBody>
      </p:sp>
      <p:sp>
        <p:nvSpPr>
          <p:cNvPr id="262" name="Google Shape;262;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274320" lvl="0" indent="-128587" rtl="0">
              <a:lnSpc>
                <a:spcPct val="100000"/>
              </a:lnSpc>
              <a:spcBef>
                <a:spcPts val="540"/>
              </a:spcBef>
              <a:spcAft>
                <a:spcPts val="0"/>
              </a:spcAft>
              <a:buNone/>
            </a:pPr>
            <a:r>
              <a:rPr lang="en" sz="1800">
                <a:solidFill>
                  <a:srgbClr val="000000"/>
                </a:solidFill>
                <a:latin typeface="Open Sans"/>
                <a:ea typeface="Open Sans"/>
                <a:cs typeface="Open Sans"/>
                <a:sym typeface="Open Sans"/>
              </a:rPr>
              <a:t>Four Titles Under WIOA</a:t>
            </a:r>
            <a:endParaRPr sz="1800">
              <a:solidFill>
                <a:srgbClr val="000000"/>
              </a:solidFill>
              <a:latin typeface="Open Sans"/>
              <a:ea typeface="Open Sans"/>
              <a:cs typeface="Open Sans"/>
              <a:sym typeface="Open Sans"/>
            </a:endParaRPr>
          </a:p>
          <a:p>
            <a:pPr marL="457200" lvl="0" indent="-342900" rtl="0">
              <a:lnSpc>
                <a:spcPct val="100000"/>
              </a:lnSpc>
              <a:spcBef>
                <a:spcPts val="54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Title I </a:t>
            </a:r>
            <a:endParaRPr sz="1800">
              <a:solidFill>
                <a:srgbClr val="000000"/>
              </a:solidFill>
              <a:latin typeface="Open Sans"/>
              <a:ea typeface="Open Sans"/>
              <a:cs typeface="Open Sans"/>
              <a:sym typeface="Open Sans"/>
            </a:endParaRPr>
          </a:p>
          <a:p>
            <a:pPr marL="914400" lvl="1"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Adult, Dislocated Worker and Youth formula programs administered by Department of Labor (DOL)  </a:t>
            </a:r>
            <a:endParaRPr sz="1800">
              <a:solidFill>
                <a:srgbClr val="000000"/>
              </a:solidFill>
              <a:latin typeface="Open Sans"/>
              <a:ea typeface="Open Sans"/>
              <a:cs typeface="Open Sans"/>
              <a:sym typeface="Open Sans"/>
            </a:endParaRPr>
          </a:p>
          <a:p>
            <a:pPr marL="457200" lvl="0"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Title II</a:t>
            </a:r>
            <a:endParaRPr sz="1800">
              <a:solidFill>
                <a:srgbClr val="000000"/>
              </a:solidFill>
              <a:latin typeface="Open Sans"/>
              <a:ea typeface="Open Sans"/>
              <a:cs typeface="Open Sans"/>
              <a:sym typeface="Open Sans"/>
            </a:endParaRPr>
          </a:p>
          <a:p>
            <a:pPr marL="914400" lvl="1"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Adult Education and Literacy Act programs administered by the Department of Education (DoED);  </a:t>
            </a:r>
            <a:endParaRPr sz="1800">
              <a:solidFill>
                <a:srgbClr val="000000"/>
              </a:solidFill>
              <a:latin typeface="Open Sans"/>
              <a:ea typeface="Open Sans"/>
              <a:cs typeface="Open Sans"/>
              <a:sym typeface="Open Sans"/>
            </a:endParaRPr>
          </a:p>
          <a:p>
            <a:pPr marL="457200" lvl="0"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Title III</a:t>
            </a:r>
            <a:endParaRPr sz="1800">
              <a:solidFill>
                <a:srgbClr val="000000"/>
              </a:solidFill>
              <a:latin typeface="Open Sans"/>
              <a:ea typeface="Open Sans"/>
              <a:cs typeface="Open Sans"/>
              <a:sym typeface="Open Sans"/>
            </a:endParaRPr>
          </a:p>
          <a:p>
            <a:pPr marL="914400" lvl="1"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Wagner-Peyser Act employment services administered by (DOL); </a:t>
            </a:r>
            <a:endParaRPr sz="1800">
              <a:solidFill>
                <a:srgbClr val="000000"/>
              </a:solidFill>
              <a:latin typeface="Open Sans"/>
              <a:ea typeface="Open Sans"/>
              <a:cs typeface="Open Sans"/>
              <a:sym typeface="Open Sans"/>
            </a:endParaRPr>
          </a:p>
          <a:p>
            <a:pPr marL="457200" lvl="0"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Title IV</a:t>
            </a:r>
            <a:endParaRPr sz="1800">
              <a:solidFill>
                <a:srgbClr val="000000"/>
              </a:solidFill>
              <a:latin typeface="Open Sans"/>
              <a:ea typeface="Open Sans"/>
              <a:cs typeface="Open Sans"/>
              <a:sym typeface="Open Sans"/>
            </a:endParaRPr>
          </a:p>
          <a:p>
            <a:pPr marL="914400" lvl="1" indent="-342900" rtl="0">
              <a:lnSpc>
                <a:spcPct val="100000"/>
              </a:lnSpc>
              <a:spcBef>
                <a:spcPts val="0"/>
              </a:spcBef>
              <a:spcAft>
                <a:spcPts val="0"/>
              </a:spcAft>
              <a:buClr>
                <a:srgbClr val="000000"/>
              </a:buClr>
              <a:buSzPts val="1800"/>
              <a:buFont typeface="Open Sans"/>
              <a:buChar char="○"/>
            </a:pPr>
            <a:r>
              <a:rPr lang="en" sz="1800">
                <a:solidFill>
                  <a:srgbClr val="000000"/>
                </a:solidFill>
                <a:latin typeface="Open Sans"/>
                <a:ea typeface="Open Sans"/>
                <a:cs typeface="Open Sans"/>
                <a:sym typeface="Open Sans"/>
              </a:rPr>
              <a:t>Rehabilitation Act Title I programs administered by (DoED). </a:t>
            </a:r>
            <a:endParaRPr sz="1800">
              <a:solidFill>
                <a:srgbClr val="000000"/>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913</Words>
  <Application>Microsoft Office PowerPoint</Application>
  <PresentationFormat>On-screen Show (16:9)</PresentationFormat>
  <Paragraphs>113</Paragraphs>
  <Slides>18</Slides>
  <Notes>18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Times New Roman</vt:lpstr>
      <vt:lpstr>Georgia</vt:lpstr>
      <vt:lpstr>Cambria</vt:lpstr>
      <vt:lpstr>Noto Sans Symbols</vt:lpstr>
      <vt:lpstr>Open Sans</vt:lpstr>
      <vt:lpstr>Simple Light</vt:lpstr>
      <vt:lpstr>Civic</vt:lpstr>
      <vt:lpstr>Adult Education Summer Conference</vt:lpstr>
      <vt:lpstr>American Job Center</vt:lpstr>
      <vt:lpstr>Workforce Innovation &amp; Opportunity Act</vt:lpstr>
      <vt:lpstr>Performance Measures</vt:lpstr>
      <vt:lpstr>WIOA</vt:lpstr>
      <vt:lpstr>PowerPoint Presentation</vt:lpstr>
      <vt:lpstr>What To Expect?</vt:lpstr>
      <vt:lpstr>PowerPoint Presentation</vt:lpstr>
      <vt:lpstr>Six Core Programs</vt:lpstr>
      <vt:lpstr>PowerPoint Presentation</vt:lpstr>
      <vt:lpstr>American Job Center Customers</vt:lpstr>
      <vt:lpstr>Required Partners</vt:lpstr>
      <vt:lpstr>Additional Partners</vt:lpstr>
      <vt:lpstr>One Stop Referrals</vt:lpstr>
      <vt:lpstr>Price AJC Example </vt:lpstr>
      <vt:lpstr>Referral Page Examples </vt:lpstr>
      <vt:lpstr>Referral Activity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Education Summer Conference</dc:title>
  <cp:lastModifiedBy>Olmstead, Brian L.</cp:lastModifiedBy>
  <cp:revision>8</cp:revision>
  <dcterms:modified xsi:type="dcterms:W3CDTF">2018-09-13T14:16:12Z</dcterms:modified>
</cp:coreProperties>
</file>