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37" r:id="rId2"/>
    <p:sldId id="336" r:id="rId3"/>
    <p:sldId id="319" r:id="rId4"/>
    <p:sldId id="303" r:id="rId5"/>
    <p:sldId id="321" r:id="rId6"/>
    <p:sldId id="304" r:id="rId7"/>
    <p:sldId id="316" r:id="rId8"/>
    <p:sldId id="323" r:id="rId9"/>
    <p:sldId id="324" r:id="rId10"/>
    <p:sldId id="307" r:id="rId11"/>
    <p:sldId id="318" r:id="rId12"/>
    <p:sldId id="333" r:id="rId13"/>
    <p:sldId id="334" r:id="rId14"/>
    <p:sldId id="322" r:id="rId15"/>
    <p:sldId id="332" r:id="rId16"/>
    <p:sldId id="33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38C0E-08B5-4F25-890B-3458DB3482F6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90003-F725-46C7-A9C5-FB7DB2D23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15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kEKu3b2FD8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rainugly.com/portfolio/growth-mindset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Q6a_rD85X0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yiDqWQLlaQ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2A0DTb-8Xs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>
                <a:hlinkClick r:id="rId3"/>
              </a:rPr>
              <a:t>https://www.youtube.com/watch?v=ukEKu3b2FD8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90003-F725-46C7-A9C5-FB7DB2D234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05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>
                <a:hlinkClick r:id="rId3"/>
              </a:rPr>
              <a:t>http://trainugly.com/portfolio/growth-mindset/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90003-F725-46C7-A9C5-FB7DB2D234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4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>
                <a:hlinkClick r:id="rId3"/>
              </a:rPr>
              <a:t>https://www.youtube.com/watch?v=0Q6a_rD85X0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90003-F725-46C7-A9C5-FB7DB2D2343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27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>
                <a:hlinkClick r:id="rId3"/>
              </a:rPr>
              <a:t>https://www.youtube.com/watch?v=YyiDqWQLlaQ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90003-F725-46C7-A9C5-FB7DB2D2343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84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>
                <a:hlinkClick r:id="rId3"/>
              </a:rPr>
              <a:t>https://www.youtube.com/watch?v=G2A0DTb-8Xs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90003-F725-46C7-A9C5-FB7DB2D2343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73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9A9-FF7D-4E84-99D0-70D978AE52E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70D3-D5AF-42D2-86ED-4B79881AD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9A9-FF7D-4E84-99D0-70D978AE52E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70D3-D5AF-42D2-86ED-4B79881AD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9A9-FF7D-4E84-99D0-70D978AE52E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70D3-D5AF-42D2-86ED-4B79881AD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9A9-FF7D-4E84-99D0-70D978AE52E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70D3-D5AF-42D2-86ED-4B79881AD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9A9-FF7D-4E84-99D0-70D978AE52E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70D3-D5AF-42D2-86ED-4B79881AD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9A9-FF7D-4E84-99D0-70D978AE52E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70D3-D5AF-42D2-86ED-4B79881AD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9A9-FF7D-4E84-99D0-70D978AE52E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70D3-D5AF-42D2-86ED-4B79881AD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9A9-FF7D-4E84-99D0-70D978AE52E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70D3-D5AF-42D2-86ED-4B79881AD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9A9-FF7D-4E84-99D0-70D978AE52E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70D3-D5AF-42D2-86ED-4B79881AD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9A9-FF7D-4E84-99D0-70D978AE52E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70D3-D5AF-42D2-86ED-4B79881AD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9A9-FF7D-4E84-99D0-70D978AE52E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70D3-D5AF-42D2-86ED-4B79881AD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0D9A9-FF7D-4E84-99D0-70D978AE52E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170D3-D5AF-42D2-86ED-4B79881AD68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yiDqWQLlaQ" TargetMode="Externa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2A0DTb-8Xs" TargetMode="Externa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ukEKu3b2FD8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75GFzikmRY0" TargetMode="Externa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Q6a_rD85X0" TargetMode="Externa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95400"/>
            <a:ext cx="7467600" cy="2520392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Fostering a Growth Mindset </a:t>
            </a:r>
            <a:endParaRPr lang="en-US" sz="4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3342" y="5181600"/>
            <a:ext cx="6946854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Andy McKea 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Uintah School District 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-2248318" y="3321723"/>
            <a:ext cx="6172202" cy="837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52400" y="921780"/>
            <a:ext cx="8229600" cy="1649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6200" y="1051203"/>
            <a:ext cx="696024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W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</a:t>
            </a:r>
          </a:p>
          <a:p>
            <a:pPr algn="ctr"/>
            <a:endParaRPr 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152400"/>
            <a:ext cx="739644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Ashley Valley Education Center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784218" y="4350841"/>
            <a:ext cx="1207382" cy="2362200"/>
            <a:chOff x="7784218" y="4419600"/>
            <a:chExt cx="1207382" cy="2362200"/>
          </a:xfrm>
        </p:grpSpPr>
        <p:sp>
          <p:nvSpPr>
            <p:cNvPr id="9" name="Rectangle 8"/>
            <p:cNvSpPr/>
            <p:nvPr/>
          </p:nvSpPr>
          <p:spPr>
            <a:xfrm>
              <a:off x="7937604" y="4419600"/>
              <a:ext cx="91242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9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V</a:t>
              </a:r>
              <a:endPara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28787" y="4419600"/>
              <a:ext cx="93006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4218" y="5212140"/>
              <a:ext cx="120738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7883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51202"/>
            <a:ext cx="7467600" cy="1844397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Growth Mindset in education     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048000"/>
            <a:ext cx="6781800" cy="3657600"/>
          </a:xfrm>
        </p:spPr>
        <p:txBody>
          <a:bodyPr/>
          <a:lstStyle/>
          <a:p>
            <a:r>
              <a:rPr lang="en-US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TPS</a:t>
            </a:r>
          </a:p>
          <a:p>
            <a:pPr lvl="1"/>
            <a:r>
              <a:rPr lang="en-US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 in education   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-2248318" y="3314282"/>
            <a:ext cx="6172202" cy="837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52400" y="914339"/>
            <a:ext cx="8229600" cy="1649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38200" y="144959"/>
            <a:ext cx="739644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Ashley Valley Education Center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784218" y="4343400"/>
            <a:ext cx="1207382" cy="2362200"/>
            <a:chOff x="7784218" y="4419600"/>
            <a:chExt cx="1207382" cy="2362200"/>
          </a:xfrm>
        </p:grpSpPr>
        <p:sp>
          <p:nvSpPr>
            <p:cNvPr id="9" name="Rectangle 8"/>
            <p:cNvSpPr/>
            <p:nvPr/>
          </p:nvSpPr>
          <p:spPr>
            <a:xfrm>
              <a:off x="7937604" y="4419600"/>
              <a:ext cx="91242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V</a:t>
              </a:r>
              <a:endPara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28787" y="4419600"/>
              <a:ext cx="93006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4218" y="5212140"/>
              <a:ext cx="120738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W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76200" y="1051203"/>
            <a:ext cx="696024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W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</a:t>
            </a:r>
          </a:p>
          <a:p>
            <a:pPr algn="ctr"/>
            <a:endParaRPr 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4772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54075"/>
            <a:ext cx="7467600" cy="1355726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Mindset RAP   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-2248318" y="3314282"/>
            <a:ext cx="6172202" cy="837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52400" y="914339"/>
            <a:ext cx="8229600" cy="1649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38200" y="144959"/>
            <a:ext cx="739644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Ashley Valley Education Center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784218" y="4343400"/>
            <a:ext cx="1207382" cy="2362200"/>
            <a:chOff x="7784218" y="4419600"/>
            <a:chExt cx="1207382" cy="2362200"/>
          </a:xfrm>
        </p:grpSpPr>
        <p:sp>
          <p:nvSpPr>
            <p:cNvPr id="9" name="Rectangle 8"/>
            <p:cNvSpPr/>
            <p:nvPr/>
          </p:nvSpPr>
          <p:spPr>
            <a:xfrm>
              <a:off x="7937604" y="4419600"/>
              <a:ext cx="91242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V</a:t>
              </a:r>
              <a:endPara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28787" y="4419600"/>
              <a:ext cx="93006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4218" y="5212140"/>
              <a:ext cx="120738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W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76200" y="1051203"/>
            <a:ext cx="696024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W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</a:t>
            </a:r>
          </a:p>
          <a:p>
            <a:pPr algn="ctr"/>
            <a:endParaRPr 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Online Media 5">
            <a:hlinkClick r:id="" action="ppaction://media"/>
            <a:extLst>
              <a:ext uri="{FF2B5EF4-FFF2-40B4-BE49-F238E27FC236}">
                <a16:creationId xmlns:a16="http://schemas.microsoft.com/office/drawing/2014/main" id="{6FC4A839-A87C-4992-88E9-3118FB9E22D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57082" y="2057400"/>
            <a:ext cx="6593114" cy="370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194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51203"/>
            <a:ext cx="7467600" cy="1539597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Fail Forward    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774" y="2812173"/>
            <a:ext cx="6128302" cy="3733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92D050"/>
                </a:solidFill>
              </a:rPr>
              <a:t>What does it mean to fail forward? </a:t>
            </a: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-2248318" y="3314282"/>
            <a:ext cx="6172202" cy="837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52400" y="914339"/>
            <a:ext cx="8229600" cy="1649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38200" y="144959"/>
            <a:ext cx="739644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Ashley Valley Education Center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784218" y="4343400"/>
            <a:ext cx="1207382" cy="2362200"/>
            <a:chOff x="7784218" y="4419600"/>
            <a:chExt cx="1207382" cy="2362200"/>
          </a:xfrm>
        </p:grpSpPr>
        <p:sp>
          <p:nvSpPr>
            <p:cNvPr id="9" name="Rectangle 8"/>
            <p:cNvSpPr/>
            <p:nvPr/>
          </p:nvSpPr>
          <p:spPr>
            <a:xfrm>
              <a:off x="7937604" y="4419600"/>
              <a:ext cx="91242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V</a:t>
              </a:r>
              <a:endPara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28787" y="4419600"/>
              <a:ext cx="93006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4218" y="5212140"/>
              <a:ext cx="120738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W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76200" y="1051203"/>
            <a:ext cx="696024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W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</a:t>
            </a:r>
          </a:p>
          <a:p>
            <a:pPr algn="ctr"/>
            <a:endParaRPr 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2015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51203"/>
            <a:ext cx="7467600" cy="1539597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Fail Forward Olympic Style    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-2248318" y="3314282"/>
            <a:ext cx="6172202" cy="837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52400" y="914339"/>
            <a:ext cx="8229600" cy="1649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38200" y="144959"/>
            <a:ext cx="739644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Ashley Valley Education Center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784218" y="4343400"/>
            <a:ext cx="1207382" cy="2362200"/>
            <a:chOff x="7784218" y="4419600"/>
            <a:chExt cx="1207382" cy="2362200"/>
          </a:xfrm>
        </p:grpSpPr>
        <p:sp>
          <p:nvSpPr>
            <p:cNvPr id="9" name="Rectangle 8"/>
            <p:cNvSpPr/>
            <p:nvPr/>
          </p:nvSpPr>
          <p:spPr>
            <a:xfrm>
              <a:off x="7937604" y="4419600"/>
              <a:ext cx="91242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V</a:t>
              </a:r>
              <a:endPara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28787" y="4419600"/>
              <a:ext cx="93006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4218" y="5212140"/>
              <a:ext cx="120738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W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76200" y="1051203"/>
            <a:ext cx="696024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W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</a:t>
            </a:r>
          </a:p>
          <a:p>
            <a:pPr algn="ctr"/>
            <a:endParaRPr 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Online Media 5">
            <a:hlinkClick r:id="" action="ppaction://media"/>
            <a:extLst>
              <a:ext uri="{FF2B5EF4-FFF2-40B4-BE49-F238E27FC236}">
                <a16:creationId xmlns:a16="http://schemas.microsoft.com/office/drawing/2014/main" id="{E21B5CD5-7E7C-4652-BF7F-CC0A6A985A4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148028" y="2370932"/>
            <a:ext cx="6625697" cy="372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164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54074"/>
            <a:ext cx="7467600" cy="1889126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Growth Mindset Quote from Carol </a:t>
            </a:r>
            <a:r>
              <a:rPr lang="en-US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Dweck</a:t>
            </a:r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895600"/>
            <a:ext cx="6432268" cy="39623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Picture your brain forming new connections and you meet the challenge and learn. keep on going. 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en-US" dirty="0">
              <a:latin typeface="Comic Sans MS" panose="030F0702030302020204" pitchFamily="66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-2248318" y="3314282"/>
            <a:ext cx="6172202" cy="837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52400" y="914339"/>
            <a:ext cx="8229600" cy="1649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38200" y="144959"/>
            <a:ext cx="739644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Ashley Valley Education Center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784218" y="4343400"/>
            <a:ext cx="1207382" cy="2362200"/>
            <a:chOff x="7784218" y="4419600"/>
            <a:chExt cx="1207382" cy="2362200"/>
          </a:xfrm>
        </p:grpSpPr>
        <p:sp>
          <p:nvSpPr>
            <p:cNvPr id="9" name="Rectangle 8"/>
            <p:cNvSpPr/>
            <p:nvPr/>
          </p:nvSpPr>
          <p:spPr>
            <a:xfrm>
              <a:off x="7937604" y="4419600"/>
              <a:ext cx="91242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V</a:t>
              </a:r>
              <a:endPara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28787" y="4419600"/>
              <a:ext cx="93006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4218" y="5212140"/>
              <a:ext cx="120738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W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76200" y="1051203"/>
            <a:ext cx="696024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W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</a:t>
            </a:r>
          </a:p>
          <a:p>
            <a:pPr algn="ctr"/>
            <a:endParaRPr 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42174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143000"/>
            <a:ext cx="7167848" cy="365760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can a </a:t>
            </a:r>
            <a:r>
              <a:rPr lang="en-US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Growth Mindset</a:t>
            </a:r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foster improvement in adult education? 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-2248318" y="3321723"/>
            <a:ext cx="6172202" cy="837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52400" y="921780"/>
            <a:ext cx="8229600" cy="1649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6200" y="1051203"/>
            <a:ext cx="696024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W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</a:t>
            </a:r>
          </a:p>
          <a:p>
            <a:pPr algn="ctr"/>
            <a:endParaRPr 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152400"/>
            <a:ext cx="739644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Ashley Valley Education Center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784218" y="4350841"/>
            <a:ext cx="1207382" cy="2362200"/>
            <a:chOff x="7784218" y="4419600"/>
            <a:chExt cx="1207382" cy="2362200"/>
          </a:xfrm>
        </p:grpSpPr>
        <p:sp>
          <p:nvSpPr>
            <p:cNvPr id="9" name="Rectangle 8"/>
            <p:cNvSpPr/>
            <p:nvPr/>
          </p:nvSpPr>
          <p:spPr>
            <a:xfrm>
              <a:off x="7937604" y="4419600"/>
              <a:ext cx="91242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9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V</a:t>
              </a:r>
              <a:endPara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28787" y="4419600"/>
              <a:ext cx="93006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4218" y="5212140"/>
              <a:ext cx="120738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7447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51203"/>
            <a:ext cx="7467600" cy="2764589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Growth Minded 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3342" y="4114800"/>
            <a:ext cx="6946854" cy="2209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   </a:t>
            </a:r>
            <a:r>
              <a:rPr lang="en-US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Becoming is better than being 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-2248318" y="3321723"/>
            <a:ext cx="6172202" cy="837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52400" y="921780"/>
            <a:ext cx="8229600" cy="1649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6200" y="1051203"/>
            <a:ext cx="696024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W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</a:t>
            </a:r>
          </a:p>
          <a:p>
            <a:pPr algn="ctr"/>
            <a:endParaRPr 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152400"/>
            <a:ext cx="739644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Ashley Valley Education Center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784218" y="4350841"/>
            <a:ext cx="1207382" cy="2362200"/>
            <a:chOff x="7784218" y="4419600"/>
            <a:chExt cx="1207382" cy="2362200"/>
          </a:xfrm>
        </p:grpSpPr>
        <p:sp>
          <p:nvSpPr>
            <p:cNvPr id="9" name="Rectangle 8"/>
            <p:cNvSpPr/>
            <p:nvPr/>
          </p:nvSpPr>
          <p:spPr>
            <a:xfrm>
              <a:off x="7937604" y="4419600"/>
              <a:ext cx="91242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9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V</a:t>
              </a:r>
              <a:endPara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28787" y="4419600"/>
              <a:ext cx="93006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4218" y="5212140"/>
              <a:ext cx="120738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8008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43000"/>
            <a:ext cx="7467600" cy="129540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Teaching </a:t>
            </a:r>
            <a:r>
              <a:rPr lang="en-US" dirty="0">
                <a:solidFill>
                  <a:srgbClr val="FFFFFF"/>
                </a:solidFill>
                <a:latin typeface="Comic Sans MS" pitchFamily="66" charset="0"/>
              </a:rPr>
              <a:t> </a:t>
            </a:r>
            <a:endParaRPr lang="en-US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3342" y="2209800"/>
            <a:ext cx="6946854" cy="41148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  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-2248318" y="3321723"/>
            <a:ext cx="6172202" cy="837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52400" y="921780"/>
            <a:ext cx="8229600" cy="1649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6200" y="1051203"/>
            <a:ext cx="696024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W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</a:t>
            </a:r>
          </a:p>
          <a:p>
            <a:pPr algn="ctr"/>
            <a:endParaRPr 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152400"/>
            <a:ext cx="739644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Ashley Valley Education Center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784218" y="4350841"/>
            <a:ext cx="1207382" cy="2362200"/>
            <a:chOff x="7784218" y="4419600"/>
            <a:chExt cx="1207382" cy="2362200"/>
          </a:xfrm>
        </p:grpSpPr>
        <p:sp>
          <p:nvSpPr>
            <p:cNvPr id="9" name="Rectangle 8"/>
            <p:cNvSpPr/>
            <p:nvPr/>
          </p:nvSpPr>
          <p:spPr>
            <a:xfrm>
              <a:off x="7937604" y="4419600"/>
              <a:ext cx="91242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9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V</a:t>
              </a:r>
              <a:endPara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28787" y="4419600"/>
              <a:ext cx="93006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4218" y="5212140"/>
              <a:ext cx="120738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W</a:t>
              </a:r>
            </a:p>
          </p:txBody>
        </p:sp>
      </p:grpSp>
      <p:pic>
        <p:nvPicPr>
          <p:cNvPr id="12" name="Online Media 11">
            <a:hlinkClick r:id="" action="ppaction://media"/>
            <a:extLst>
              <a:ext uri="{FF2B5EF4-FFF2-40B4-BE49-F238E27FC236}">
                <a16:creationId xmlns:a16="http://schemas.microsoft.com/office/drawing/2014/main" id="{D701AF99-BC76-43C3-9D5E-B1B94F9CFED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622393" y="2362200"/>
            <a:ext cx="6173644" cy="347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2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51202"/>
            <a:ext cx="7467600" cy="1996797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Growth Mindset   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276538"/>
            <a:ext cx="7467600" cy="3429061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does having a growth mindset mean?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-2248318" y="3314282"/>
            <a:ext cx="6172202" cy="837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52400" y="914339"/>
            <a:ext cx="8229600" cy="1649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38200" y="144959"/>
            <a:ext cx="739644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Ashley Valley Education Center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784218" y="4343400"/>
            <a:ext cx="1207382" cy="2362200"/>
            <a:chOff x="7784218" y="4419600"/>
            <a:chExt cx="1207382" cy="2362200"/>
          </a:xfrm>
        </p:grpSpPr>
        <p:sp>
          <p:nvSpPr>
            <p:cNvPr id="9" name="Rectangle 8"/>
            <p:cNvSpPr/>
            <p:nvPr/>
          </p:nvSpPr>
          <p:spPr>
            <a:xfrm>
              <a:off x="7937604" y="4419600"/>
              <a:ext cx="91242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V</a:t>
              </a:r>
              <a:endPara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28787" y="4419600"/>
              <a:ext cx="93006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4218" y="5212140"/>
              <a:ext cx="120738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W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76200" y="1051203"/>
            <a:ext cx="696024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W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</a:t>
            </a:r>
          </a:p>
          <a:p>
            <a:pPr algn="ctr"/>
            <a:endParaRPr 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36898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54075"/>
            <a:ext cx="7467600" cy="1355726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Mindset Check Up   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774" y="2812173"/>
            <a:ext cx="6128302" cy="3733800"/>
          </a:xfrm>
        </p:spPr>
        <p:txBody>
          <a:bodyPr/>
          <a:lstStyle/>
          <a:p>
            <a:r>
              <a:rPr lang="en-US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Handout and score  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-2248318" y="3314282"/>
            <a:ext cx="6172202" cy="837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52400" y="914339"/>
            <a:ext cx="8229600" cy="1649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38200" y="144959"/>
            <a:ext cx="739644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Ashley Valley Education Center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784218" y="4343400"/>
            <a:ext cx="1207382" cy="2362200"/>
            <a:chOff x="7784218" y="4419600"/>
            <a:chExt cx="1207382" cy="2362200"/>
          </a:xfrm>
        </p:grpSpPr>
        <p:sp>
          <p:nvSpPr>
            <p:cNvPr id="9" name="Rectangle 8"/>
            <p:cNvSpPr/>
            <p:nvPr/>
          </p:nvSpPr>
          <p:spPr>
            <a:xfrm>
              <a:off x="7937604" y="4419600"/>
              <a:ext cx="91242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V</a:t>
              </a:r>
              <a:endPara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28787" y="4419600"/>
              <a:ext cx="93006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4218" y="5212140"/>
              <a:ext cx="120738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W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76200" y="1051203"/>
            <a:ext cx="696024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W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</a:t>
            </a:r>
          </a:p>
          <a:p>
            <a:pPr algn="ctr"/>
            <a:endParaRPr 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40094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54075"/>
            <a:ext cx="7467600" cy="1355726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Mindset Check Up   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774" y="2812173"/>
            <a:ext cx="6128302" cy="3733800"/>
          </a:xfrm>
        </p:spPr>
        <p:txBody>
          <a:bodyPr/>
          <a:lstStyle/>
          <a:p>
            <a:r>
              <a:rPr lang="en-US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TPS</a:t>
            </a:r>
          </a:p>
          <a:p>
            <a:pPr lvl="1"/>
            <a:r>
              <a:rPr lang="en-US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Talk with a neighbor  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-2248318" y="3314282"/>
            <a:ext cx="6172202" cy="837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52400" y="914339"/>
            <a:ext cx="8229600" cy="1649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38200" y="144959"/>
            <a:ext cx="739644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Ashley Valley Education Center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784218" y="4343400"/>
            <a:ext cx="1207382" cy="2362200"/>
            <a:chOff x="7784218" y="4419600"/>
            <a:chExt cx="1207382" cy="2362200"/>
          </a:xfrm>
        </p:grpSpPr>
        <p:sp>
          <p:nvSpPr>
            <p:cNvPr id="9" name="Rectangle 8"/>
            <p:cNvSpPr/>
            <p:nvPr/>
          </p:nvSpPr>
          <p:spPr>
            <a:xfrm>
              <a:off x="7937604" y="4419600"/>
              <a:ext cx="91242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V</a:t>
              </a:r>
              <a:endPara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28787" y="4419600"/>
              <a:ext cx="93006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4218" y="5212140"/>
              <a:ext cx="120738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W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76200" y="1051203"/>
            <a:ext cx="696024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W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</a:t>
            </a:r>
          </a:p>
          <a:p>
            <a:pPr algn="ctr"/>
            <a:endParaRPr 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98572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19200"/>
            <a:ext cx="7467600" cy="137001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Growth Mindset – Train Ugly     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-2248318" y="3314282"/>
            <a:ext cx="6172202" cy="837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52400" y="914339"/>
            <a:ext cx="8229600" cy="1649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38200" y="144959"/>
            <a:ext cx="739644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Ashley Valley Education Center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784218" y="4343400"/>
            <a:ext cx="1207382" cy="2362200"/>
            <a:chOff x="7784218" y="4419600"/>
            <a:chExt cx="1207382" cy="2362200"/>
          </a:xfrm>
        </p:grpSpPr>
        <p:sp>
          <p:nvSpPr>
            <p:cNvPr id="9" name="Rectangle 8"/>
            <p:cNvSpPr/>
            <p:nvPr/>
          </p:nvSpPr>
          <p:spPr>
            <a:xfrm>
              <a:off x="7937604" y="4419600"/>
              <a:ext cx="91242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V</a:t>
              </a:r>
              <a:endPara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28787" y="4419600"/>
              <a:ext cx="93006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4218" y="5212140"/>
              <a:ext cx="120738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W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76200" y="1051203"/>
            <a:ext cx="696024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W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</a:t>
            </a:r>
          </a:p>
          <a:p>
            <a:pPr algn="ctr"/>
            <a:endParaRPr 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Online Media 5">
            <a:hlinkClick r:id="" action="ppaction://media"/>
            <a:extLst>
              <a:ext uri="{FF2B5EF4-FFF2-40B4-BE49-F238E27FC236}">
                <a16:creationId xmlns:a16="http://schemas.microsoft.com/office/drawing/2014/main" id="{5C2AA42F-6E83-4172-B3AC-85979E0835E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351035" y="2448881"/>
            <a:ext cx="6470783" cy="363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243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54074"/>
            <a:ext cx="7467600" cy="1889126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Growth Mindset Quote from Carol </a:t>
            </a:r>
            <a:r>
              <a:rPr lang="en-US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Dweck</a:t>
            </a:r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895600"/>
            <a:ext cx="6432268" cy="3962399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did you learn today? What mistake did you make that taught you something? What did you try hard at today? 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-2248318" y="3314282"/>
            <a:ext cx="6172202" cy="837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52400" y="914339"/>
            <a:ext cx="8229600" cy="1649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38200" y="144959"/>
            <a:ext cx="739644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Ashley Valley Education Center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784218" y="4343400"/>
            <a:ext cx="1207382" cy="2362200"/>
            <a:chOff x="7784218" y="4419600"/>
            <a:chExt cx="1207382" cy="2362200"/>
          </a:xfrm>
        </p:grpSpPr>
        <p:sp>
          <p:nvSpPr>
            <p:cNvPr id="9" name="Rectangle 8"/>
            <p:cNvSpPr/>
            <p:nvPr/>
          </p:nvSpPr>
          <p:spPr>
            <a:xfrm>
              <a:off x="7937604" y="4419600"/>
              <a:ext cx="91242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V</a:t>
              </a:r>
              <a:endPara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28787" y="4419600"/>
              <a:ext cx="93006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4218" y="5212140"/>
              <a:ext cx="120738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W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76200" y="1051203"/>
            <a:ext cx="696024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W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</a:t>
            </a:r>
          </a:p>
          <a:p>
            <a:pPr algn="ctr"/>
            <a:endParaRPr 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73983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19200"/>
            <a:ext cx="7467600" cy="1370012"/>
          </a:xfrm>
        </p:spPr>
        <p:txBody>
          <a:bodyPr>
            <a:normAutofit/>
          </a:bodyPr>
          <a:lstStyle/>
          <a:p>
            <a:r>
              <a:rPr lang="en-US" sz="3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Growth Mindset – Cartoon Style      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-2248318" y="3314282"/>
            <a:ext cx="6172202" cy="837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52400" y="914339"/>
            <a:ext cx="8229600" cy="1649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38200" y="144959"/>
            <a:ext cx="739644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Ashley Valley Education Center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784218" y="4343400"/>
            <a:ext cx="1207382" cy="2362200"/>
            <a:chOff x="7784218" y="4419600"/>
            <a:chExt cx="1207382" cy="2362200"/>
          </a:xfrm>
        </p:grpSpPr>
        <p:sp>
          <p:nvSpPr>
            <p:cNvPr id="9" name="Rectangle 8"/>
            <p:cNvSpPr/>
            <p:nvPr/>
          </p:nvSpPr>
          <p:spPr>
            <a:xfrm>
              <a:off x="7937604" y="4419600"/>
              <a:ext cx="91242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V</a:t>
              </a:r>
              <a:endPara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28787" y="4419600"/>
              <a:ext cx="93006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4218" y="5212140"/>
              <a:ext cx="120738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W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76200" y="1051203"/>
            <a:ext cx="696024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W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</a:t>
            </a:r>
          </a:p>
          <a:p>
            <a:pPr algn="ctr"/>
            <a:endParaRPr 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Online Media 5">
            <a:hlinkClick r:id="" action="ppaction://media"/>
            <a:extLst>
              <a:ext uri="{FF2B5EF4-FFF2-40B4-BE49-F238E27FC236}">
                <a16:creationId xmlns:a16="http://schemas.microsoft.com/office/drawing/2014/main" id="{DEED70CA-3B1E-4F68-8556-98B587F0FC8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71740" y="2362200"/>
            <a:ext cx="6524297" cy="3669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81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54074"/>
            <a:ext cx="7467600" cy="1889126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Growth Mindset Quote from Carol </a:t>
            </a:r>
            <a:r>
              <a:rPr lang="en-US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Dweck</a:t>
            </a:r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895600"/>
            <a:ext cx="6432268" cy="39623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Smart is something you become not something you are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en-US" dirty="0">
              <a:latin typeface="Comic Sans MS" panose="030F0702030302020204" pitchFamily="66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-2248318" y="3314282"/>
            <a:ext cx="6172202" cy="837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52400" y="914339"/>
            <a:ext cx="8229600" cy="1649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38200" y="144959"/>
            <a:ext cx="739644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Ashley Valley Education Center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784218" y="4343400"/>
            <a:ext cx="1207382" cy="2362200"/>
            <a:chOff x="7784218" y="4419600"/>
            <a:chExt cx="1207382" cy="2362200"/>
          </a:xfrm>
        </p:grpSpPr>
        <p:sp>
          <p:nvSpPr>
            <p:cNvPr id="9" name="Rectangle 8"/>
            <p:cNvSpPr/>
            <p:nvPr/>
          </p:nvSpPr>
          <p:spPr>
            <a:xfrm>
              <a:off x="7937604" y="4419600"/>
              <a:ext cx="91242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V</a:t>
              </a:r>
              <a:endPara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28787" y="4419600"/>
              <a:ext cx="93006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4218" y="5212140"/>
              <a:ext cx="120738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</a:rPr>
                <a:t>W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76200" y="1051203"/>
            <a:ext cx="696024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W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</a:p>
          <a:p>
            <a:pPr algn="ctr"/>
            <a:r>
              <a:rPr lang="en-US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</a:t>
            </a:r>
          </a:p>
          <a:p>
            <a:pPr algn="ctr"/>
            <a:endParaRPr 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8603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1575</TotalTime>
  <Words>466</Words>
  <Application>Microsoft Office PowerPoint</Application>
  <PresentationFormat>On-screen Show (4:3)</PresentationFormat>
  <Paragraphs>232</Paragraphs>
  <Slides>16</Slides>
  <Notes>5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Comic Sans MS</vt:lpstr>
      <vt:lpstr>Wingdings</vt:lpstr>
      <vt:lpstr>Office Theme</vt:lpstr>
      <vt:lpstr>Fostering a Growth Mindset </vt:lpstr>
      <vt:lpstr>Teaching  </vt:lpstr>
      <vt:lpstr>Growth Mindset   </vt:lpstr>
      <vt:lpstr>Mindset Check Up   </vt:lpstr>
      <vt:lpstr>Mindset Check Up   </vt:lpstr>
      <vt:lpstr>Growth Mindset – Train Ugly     </vt:lpstr>
      <vt:lpstr>Growth Mindset Quote from Carol Dweck </vt:lpstr>
      <vt:lpstr>Growth Mindset – Cartoon Style      </vt:lpstr>
      <vt:lpstr>Growth Mindset Quote from Carol Dweck </vt:lpstr>
      <vt:lpstr>Growth Mindset in education     </vt:lpstr>
      <vt:lpstr>Mindset RAP   </vt:lpstr>
      <vt:lpstr>Fail Forward    </vt:lpstr>
      <vt:lpstr>Fail Forward Olympic Style    </vt:lpstr>
      <vt:lpstr>Growth Mindset Quote from Carol Dweck </vt:lpstr>
      <vt:lpstr>How can a Growth Mindset  foster improvement in adult education? </vt:lpstr>
      <vt:lpstr>Growth Minded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Dirk Collett</dc:creator>
  <cp:lastModifiedBy>Stitt, Tandalaya</cp:lastModifiedBy>
  <cp:revision>141</cp:revision>
  <cp:lastPrinted>2018-08-31T14:14:59Z</cp:lastPrinted>
  <dcterms:created xsi:type="dcterms:W3CDTF">2015-06-24T17:19:47Z</dcterms:created>
  <dcterms:modified xsi:type="dcterms:W3CDTF">2018-08-31T16:52:17Z</dcterms:modified>
</cp:coreProperties>
</file>