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7" r:id="rId3"/>
  </p:sldMasterIdLst>
  <p:notesMasterIdLst>
    <p:notesMasterId r:id="rId29"/>
  </p:notesMasterIdLst>
  <p:sldIdLst>
    <p:sldId id="469" r:id="rId4"/>
    <p:sldId id="419" r:id="rId5"/>
    <p:sldId id="313" r:id="rId6"/>
    <p:sldId id="452" r:id="rId7"/>
    <p:sldId id="453" r:id="rId8"/>
    <p:sldId id="445" r:id="rId9"/>
    <p:sldId id="468" r:id="rId10"/>
    <p:sldId id="268" r:id="rId11"/>
    <p:sldId id="413" r:id="rId12"/>
    <p:sldId id="412" r:id="rId13"/>
    <p:sldId id="457" r:id="rId14"/>
    <p:sldId id="458" r:id="rId15"/>
    <p:sldId id="459" r:id="rId16"/>
    <p:sldId id="455" r:id="rId17"/>
    <p:sldId id="466" r:id="rId18"/>
    <p:sldId id="456" r:id="rId19"/>
    <p:sldId id="463" r:id="rId20"/>
    <p:sldId id="451" r:id="rId21"/>
    <p:sldId id="460" r:id="rId22"/>
    <p:sldId id="450" r:id="rId23"/>
    <p:sldId id="461" r:id="rId24"/>
    <p:sldId id="462" r:id="rId25"/>
    <p:sldId id="439" r:id="rId26"/>
    <p:sldId id="467" r:id="rId27"/>
    <p:sldId id="464" r:id="rId28"/>
  </p:sldIdLst>
  <p:sldSz cx="9144000" cy="5143500" type="screen16x9"/>
  <p:notesSz cx="6858000" cy="9144000"/>
  <p:defaultTextStyle>
    <a:defPPr>
      <a:defRPr lang="en-US"/>
    </a:defPPr>
    <a:lvl1pPr marL="0" algn="l" defTabSz="685464" rtl="0" eaLnBrk="1" latinLnBrk="0" hangingPunct="1">
      <a:defRPr sz="1300" kern="1200">
        <a:solidFill>
          <a:schemeClr val="tx1"/>
        </a:solidFill>
        <a:latin typeface="+mn-lt"/>
        <a:ea typeface="+mn-ea"/>
        <a:cs typeface="+mn-cs"/>
      </a:defRPr>
    </a:lvl1pPr>
    <a:lvl2pPr marL="342732" algn="l" defTabSz="685464" rtl="0" eaLnBrk="1" latinLnBrk="0" hangingPunct="1">
      <a:defRPr sz="1300" kern="1200">
        <a:solidFill>
          <a:schemeClr val="tx1"/>
        </a:solidFill>
        <a:latin typeface="+mn-lt"/>
        <a:ea typeface="+mn-ea"/>
        <a:cs typeface="+mn-cs"/>
      </a:defRPr>
    </a:lvl2pPr>
    <a:lvl3pPr marL="685464" algn="l" defTabSz="685464" rtl="0" eaLnBrk="1" latinLnBrk="0" hangingPunct="1">
      <a:defRPr sz="1300" kern="1200">
        <a:solidFill>
          <a:schemeClr val="tx1"/>
        </a:solidFill>
        <a:latin typeface="+mn-lt"/>
        <a:ea typeface="+mn-ea"/>
        <a:cs typeface="+mn-cs"/>
      </a:defRPr>
    </a:lvl3pPr>
    <a:lvl4pPr marL="1028194" algn="l" defTabSz="685464" rtl="0" eaLnBrk="1" latinLnBrk="0" hangingPunct="1">
      <a:defRPr sz="1300" kern="1200">
        <a:solidFill>
          <a:schemeClr val="tx1"/>
        </a:solidFill>
        <a:latin typeface="+mn-lt"/>
        <a:ea typeface="+mn-ea"/>
        <a:cs typeface="+mn-cs"/>
      </a:defRPr>
    </a:lvl4pPr>
    <a:lvl5pPr marL="1370927" algn="l" defTabSz="685464" rtl="0" eaLnBrk="1" latinLnBrk="0" hangingPunct="1">
      <a:defRPr sz="1300" kern="1200">
        <a:solidFill>
          <a:schemeClr val="tx1"/>
        </a:solidFill>
        <a:latin typeface="+mn-lt"/>
        <a:ea typeface="+mn-ea"/>
        <a:cs typeface="+mn-cs"/>
      </a:defRPr>
    </a:lvl5pPr>
    <a:lvl6pPr marL="1713661" algn="l" defTabSz="685464" rtl="0" eaLnBrk="1" latinLnBrk="0" hangingPunct="1">
      <a:defRPr sz="1300" kern="1200">
        <a:solidFill>
          <a:schemeClr val="tx1"/>
        </a:solidFill>
        <a:latin typeface="+mn-lt"/>
        <a:ea typeface="+mn-ea"/>
        <a:cs typeface="+mn-cs"/>
      </a:defRPr>
    </a:lvl6pPr>
    <a:lvl7pPr marL="2056393" algn="l" defTabSz="685464" rtl="0" eaLnBrk="1" latinLnBrk="0" hangingPunct="1">
      <a:defRPr sz="1300" kern="1200">
        <a:solidFill>
          <a:schemeClr val="tx1"/>
        </a:solidFill>
        <a:latin typeface="+mn-lt"/>
        <a:ea typeface="+mn-ea"/>
        <a:cs typeface="+mn-cs"/>
      </a:defRPr>
    </a:lvl7pPr>
    <a:lvl8pPr marL="2399124" algn="l" defTabSz="685464" rtl="0" eaLnBrk="1" latinLnBrk="0" hangingPunct="1">
      <a:defRPr sz="1300" kern="1200">
        <a:solidFill>
          <a:schemeClr val="tx1"/>
        </a:solidFill>
        <a:latin typeface="+mn-lt"/>
        <a:ea typeface="+mn-ea"/>
        <a:cs typeface="+mn-cs"/>
      </a:defRPr>
    </a:lvl8pPr>
    <a:lvl9pPr marL="2741855" algn="l" defTabSz="685464"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 userDrawn="1">
          <p15:clr>
            <a:srgbClr val="A4A3A4"/>
          </p15:clr>
        </p15:guide>
        <p15:guide id="2" pos="3917" userDrawn="1">
          <p15:clr>
            <a:srgbClr val="A4A3A4"/>
          </p15:clr>
        </p15:guide>
        <p15:guide id="3" pos="7661" userDrawn="1">
          <p15:clr>
            <a:srgbClr val="A4A3A4"/>
          </p15:clr>
        </p15:guide>
        <p15:guide id="4" pos="173" userDrawn="1">
          <p15:clr>
            <a:srgbClr val="A4A3A4"/>
          </p15:clr>
        </p15:guide>
        <p15:guide id="5" orient="horz" pos="187" userDrawn="1">
          <p15:clr>
            <a:srgbClr val="A4A3A4"/>
          </p15:clr>
        </p15:guide>
        <p15:guide id="6" orient="horz" pos="4243" userDrawn="1">
          <p15:clr>
            <a:srgbClr val="A4A3A4"/>
          </p15:clr>
        </p15:guide>
        <p15:guide id="7" pos="509" userDrawn="1">
          <p15:clr>
            <a:srgbClr val="A4A3A4"/>
          </p15:clr>
        </p15:guide>
        <p15:guide id="8" pos="2309" userDrawn="1">
          <p15:clr>
            <a:srgbClr val="A4A3A4"/>
          </p15:clr>
        </p15:guide>
        <p15:guide id="9" orient="horz" pos="4075" userDrawn="1">
          <p15:clr>
            <a:srgbClr val="A4A3A4"/>
          </p15:clr>
        </p15:guide>
        <p15:guide id="10" orient="horz" pos="2203" userDrawn="1">
          <p15:clr>
            <a:srgbClr val="A4A3A4"/>
          </p15:clr>
        </p15:guide>
        <p15:guide id="11" orient="horz" pos="3763" userDrawn="1">
          <p15:clr>
            <a:srgbClr val="A4A3A4"/>
          </p15:clr>
        </p15:guide>
        <p15:guide id="12" orient="horz" pos="243">
          <p15:clr>
            <a:srgbClr val="A4A3A4"/>
          </p15:clr>
        </p15:guide>
        <p15:guide id="13" orient="horz" pos="138">
          <p15:clr>
            <a:srgbClr val="A4A3A4"/>
          </p15:clr>
        </p15:guide>
        <p15:guide id="14" orient="horz" pos="3120">
          <p15:clr>
            <a:srgbClr val="A4A3A4"/>
          </p15:clr>
        </p15:guide>
        <p15:guide id="15" orient="horz" pos="2997">
          <p15:clr>
            <a:srgbClr val="A4A3A4"/>
          </p15:clr>
        </p15:guide>
        <p15:guide id="16" orient="horz" pos="1620">
          <p15:clr>
            <a:srgbClr val="A4A3A4"/>
          </p15:clr>
        </p15:guide>
        <p15:guide id="17" orient="horz" pos="2767">
          <p15:clr>
            <a:srgbClr val="A4A3A4"/>
          </p15:clr>
        </p15:guide>
        <p15:guide id="18" pos="2880">
          <p15:clr>
            <a:srgbClr val="A4A3A4"/>
          </p15:clr>
        </p15:guide>
        <p15:guide id="19" pos="5633">
          <p15:clr>
            <a:srgbClr val="A4A3A4"/>
          </p15:clr>
        </p15:guide>
        <p15:guide id="20" pos="127">
          <p15:clr>
            <a:srgbClr val="A4A3A4"/>
          </p15:clr>
        </p15:guide>
        <p15:guide id="21" pos="374">
          <p15:clr>
            <a:srgbClr val="A4A3A4"/>
          </p15:clr>
        </p15:guide>
        <p15:guide id="22" pos="169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e Hendrickson" initials="K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65A0"/>
    <a:srgbClr val="5B6770"/>
    <a:srgbClr val="FFB81D"/>
    <a:srgbClr val="00ADBC"/>
    <a:srgbClr val="FFA400"/>
    <a:srgbClr val="0094CA"/>
    <a:srgbClr val="00CEDE"/>
    <a:srgbClr val="ED7D31"/>
    <a:srgbClr val="5B9BD5"/>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3015" autoAdjust="0"/>
  </p:normalViewPr>
  <p:slideViewPr>
    <p:cSldViewPr snapToGrid="0">
      <p:cViewPr varScale="1">
        <p:scale>
          <a:sx n="85" d="100"/>
          <a:sy n="85" d="100"/>
        </p:scale>
        <p:origin x="712" y="52"/>
      </p:cViewPr>
      <p:guideLst>
        <p:guide orient="horz" pos="331"/>
        <p:guide pos="3917"/>
        <p:guide pos="7661"/>
        <p:guide pos="173"/>
        <p:guide orient="horz" pos="187"/>
        <p:guide orient="horz" pos="4243"/>
        <p:guide pos="509"/>
        <p:guide pos="2309"/>
        <p:guide orient="horz" pos="4075"/>
        <p:guide orient="horz" pos="2203"/>
        <p:guide orient="horz" pos="3763"/>
        <p:guide orient="horz" pos="243"/>
        <p:guide orient="horz" pos="138"/>
        <p:guide orient="horz" pos="3120"/>
        <p:guide orient="horz" pos="2997"/>
        <p:guide orient="horz" pos="1620"/>
        <p:guide orient="horz" pos="2767"/>
        <p:guide pos="2880"/>
        <p:guide pos="5633"/>
        <p:guide pos="127"/>
        <p:guide pos="374"/>
        <p:guide pos="169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usoe\cte$\BJacobson\ECEP\20180418-0957-BrandonEnrollmentsBySchoolGradeForBrand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Schools teaching CS vs.</a:t>
            </a:r>
            <a:r>
              <a:rPr lang="en-US" baseline="0" dirty="0"/>
              <a:t> overall number of schools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Sheet1!$I$138</c:f>
              <c:strCache>
                <c:ptCount val="1"/>
                <c:pt idx="0">
                  <c:v>Qty of Schools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Sheet1!$H$139:$H$142</c:f>
              <c:strCache>
                <c:ptCount val="4"/>
                <c:pt idx="0">
                  <c:v>K-12</c:v>
                </c:pt>
                <c:pt idx="1">
                  <c:v>Elementary</c:v>
                </c:pt>
                <c:pt idx="2">
                  <c:v>Middle/Jr. High</c:v>
                </c:pt>
                <c:pt idx="3">
                  <c:v>High School</c:v>
                </c:pt>
              </c:strCache>
            </c:strRef>
          </c:cat>
          <c:val>
            <c:numRef>
              <c:f>Sheet1!$I$139:$I$142</c:f>
              <c:numCache>
                <c:formatCode>General</c:formatCode>
                <c:ptCount val="4"/>
                <c:pt idx="0">
                  <c:v>25</c:v>
                </c:pt>
                <c:pt idx="1">
                  <c:v>662</c:v>
                </c:pt>
                <c:pt idx="2">
                  <c:v>188</c:v>
                </c:pt>
                <c:pt idx="3">
                  <c:v>185</c:v>
                </c:pt>
              </c:numCache>
            </c:numRef>
          </c:val>
          <c:extLst>
            <c:ext xmlns:c16="http://schemas.microsoft.com/office/drawing/2014/chart" uri="{C3380CC4-5D6E-409C-BE32-E72D297353CC}">
              <c16:uniqueId val="{00000000-36E6-4CE3-83CE-93BE79A87A2E}"/>
            </c:ext>
          </c:extLst>
        </c:ser>
        <c:ser>
          <c:idx val="1"/>
          <c:order val="1"/>
          <c:tx>
            <c:strRef>
              <c:f>Sheet1!$J$138</c:f>
              <c:strCache>
                <c:ptCount val="1"/>
                <c:pt idx="0">
                  <c:v>Schools Teaching CS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Sheet1!$H$139:$H$142</c:f>
              <c:strCache>
                <c:ptCount val="4"/>
                <c:pt idx="0">
                  <c:v>K-12</c:v>
                </c:pt>
                <c:pt idx="1">
                  <c:v>Elementary</c:v>
                </c:pt>
                <c:pt idx="2">
                  <c:v>Middle/Jr. High</c:v>
                </c:pt>
                <c:pt idx="3">
                  <c:v>High School</c:v>
                </c:pt>
              </c:strCache>
            </c:strRef>
          </c:cat>
          <c:val>
            <c:numRef>
              <c:f>Sheet1!$J$139:$J$142</c:f>
              <c:numCache>
                <c:formatCode>General</c:formatCode>
                <c:ptCount val="4"/>
                <c:pt idx="0">
                  <c:v>5</c:v>
                </c:pt>
                <c:pt idx="1">
                  <c:v>140</c:v>
                </c:pt>
                <c:pt idx="2">
                  <c:v>44</c:v>
                </c:pt>
                <c:pt idx="3">
                  <c:v>82</c:v>
                </c:pt>
              </c:numCache>
            </c:numRef>
          </c:val>
          <c:extLst>
            <c:ext xmlns:c16="http://schemas.microsoft.com/office/drawing/2014/chart" uri="{C3380CC4-5D6E-409C-BE32-E72D297353CC}">
              <c16:uniqueId val="{00000001-36E6-4CE3-83CE-93BE79A87A2E}"/>
            </c:ext>
          </c:extLst>
        </c:ser>
        <c:dLbls>
          <c:dLblPos val="outEnd"/>
          <c:showLegendKey val="0"/>
          <c:showVal val="1"/>
          <c:showCatName val="0"/>
          <c:showSerName val="0"/>
          <c:showPercent val="0"/>
          <c:showBubbleSize val="0"/>
        </c:dLbls>
        <c:gapWidth val="219"/>
        <c:overlap val="-27"/>
        <c:axId val="854338336"/>
        <c:axId val="854335384"/>
      </c:barChart>
      <c:lineChart>
        <c:grouping val="standard"/>
        <c:varyColors val="0"/>
        <c:ser>
          <c:idx val="2"/>
          <c:order val="2"/>
          <c:tx>
            <c:strRef>
              <c:f>Sheet1!$K$138</c:f>
              <c:strCache>
                <c:ptCount val="1"/>
                <c:pt idx="0">
                  <c:v>Percentage % for 2018</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Sheet1!$H$139:$H$142</c:f>
              <c:strCache>
                <c:ptCount val="4"/>
                <c:pt idx="0">
                  <c:v>K-12</c:v>
                </c:pt>
                <c:pt idx="1">
                  <c:v>Elementary</c:v>
                </c:pt>
                <c:pt idx="2">
                  <c:v>Middle/Jr. High</c:v>
                </c:pt>
                <c:pt idx="3">
                  <c:v>High School</c:v>
                </c:pt>
              </c:strCache>
            </c:strRef>
          </c:cat>
          <c:val>
            <c:numRef>
              <c:f>Sheet1!$K$139:$K$142</c:f>
              <c:numCache>
                <c:formatCode>0%</c:formatCode>
                <c:ptCount val="4"/>
                <c:pt idx="0">
                  <c:v>0.2</c:v>
                </c:pt>
                <c:pt idx="1">
                  <c:v>0.21148036253776434</c:v>
                </c:pt>
                <c:pt idx="2">
                  <c:v>0.23404255319148937</c:v>
                </c:pt>
                <c:pt idx="3">
                  <c:v>0.44324324324324327</c:v>
                </c:pt>
              </c:numCache>
            </c:numRef>
          </c:val>
          <c:smooth val="0"/>
          <c:extLst>
            <c:ext xmlns:c16="http://schemas.microsoft.com/office/drawing/2014/chart" uri="{C3380CC4-5D6E-409C-BE32-E72D297353CC}">
              <c16:uniqueId val="{00000002-36E6-4CE3-83CE-93BE79A87A2E}"/>
            </c:ext>
          </c:extLst>
        </c:ser>
        <c:dLbls>
          <c:showLegendKey val="0"/>
          <c:showVal val="1"/>
          <c:showCatName val="0"/>
          <c:showSerName val="0"/>
          <c:showPercent val="0"/>
          <c:showBubbleSize val="0"/>
        </c:dLbls>
        <c:marker val="1"/>
        <c:smooth val="0"/>
        <c:axId val="854333744"/>
        <c:axId val="854333088"/>
      </c:lineChart>
      <c:catAx>
        <c:axId val="85433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335384"/>
        <c:crosses val="autoZero"/>
        <c:auto val="1"/>
        <c:lblAlgn val="ctr"/>
        <c:lblOffset val="100"/>
        <c:noMultiLvlLbl val="0"/>
      </c:catAx>
      <c:valAx>
        <c:axId val="854335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338336"/>
        <c:crosses val="autoZero"/>
        <c:crossBetween val="between"/>
      </c:valAx>
      <c:valAx>
        <c:axId val="854333088"/>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333744"/>
        <c:crosses val="max"/>
        <c:crossBetween val="between"/>
      </c:valAx>
      <c:catAx>
        <c:axId val="854333744"/>
        <c:scaling>
          <c:orientation val="minMax"/>
        </c:scaling>
        <c:delete val="1"/>
        <c:axPos val="b"/>
        <c:numFmt formatCode="General" sourceLinked="1"/>
        <c:majorTickMark val="none"/>
        <c:minorTickMark val="none"/>
        <c:tickLblPos val="nextTo"/>
        <c:crossAx val="85433308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Impact of Teacher</a:t>
            </a:r>
            <a:r>
              <a:rPr lang="en-US" baseline="0" dirty="0"/>
              <a:t> Compensation for Endorsement</a:t>
            </a:r>
          </a:p>
          <a:p>
            <a:pPr algn="ctr">
              <a:defRPr/>
            </a:pPr>
            <a:r>
              <a:rPr lang="en-US" b="0" baseline="0" dirty="0"/>
              <a:t>Blue Data 1986-2015 (30 Years with </a:t>
            </a:r>
            <a:r>
              <a:rPr lang="en-US" b="1" baseline="0" dirty="0"/>
              <a:t>no</a:t>
            </a:r>
            <a:r>
              <a:rPr lang="en-US" b="0" baseline="0" dirty="0"/>
              <a:t> legislative money to earn endorsement recorded)</a:t>
            </a:r>
          </a:p>
          <a:p>
            <a:pPr algn="ctr">
              <a:defRPr/>
            </a:pPr>
            <a:r>
              <a:rPr lang="en-US" b="0" baseline="0" dirty="0"/>
              <a:t>Orange Data (since SB93) 2016-2018 (2 Years with </a:t>
            </a:r>
            <a:r>
              <a:rPr lang="en-US" b="1" baseline="0" dirty="0"/>
              <a:t>$400,000 </a:t>
            </a:r>
            <a:r>
              <a:rPr lang="en-US" b="0" baseline="0" dirty="0"/>
              <a:t>towards teachers who earn endorsements)</a:t>
            </a:r>
          </a:p>
        </c:rich>
      </c:tx>
      <c:layout>
        <c:manualLayout>
          <c:xMode val="edge"/>
          <c:yMode val="edge"/>
          <c:x val="0.25840884296151895"/>
          <c:y val="1.6374223563739954E-2"/>
        </c:manualLayout>
      </c:layout>
      <c:overlay val="1"/>
      <c:spPr>
        <a:noFill/>
        <a:ln>
          <a:noFill/>
        </a:ln>
        <a:effectLst/>
      </c:spPr>
      <c:txPr>
        <a:bodyPr rot="0" spcFirstLastPara="1" vertOverflow="ellipsis" vert="horz" wrap="square" anchor="ctr" anchorCtr="1"/>
        <a:lstStyle/>
        <a:p>
          <a:pPr algn="ct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7.7891790653220175E-2"/>
          <c:y val="1.7763117854358985E-2"/>
          <c:w val="0.91571125033684775"/>
          <c:h val="0.77989522166909386"/>
        </c:manualLayout>
      </c:layout>
      <c:barChart>
        <c:barDir val="col"/>
        <c:grouping val="clustered"/>
        <c:varyColors val="0"/>
        <c:ser>
          <c:idx val="0"/>
          <c:order val="0"/>
          <c:tx>
            <c:strRef>
              <c:f>'DATA DISPLAY'!$H$10</c:f>
              <c:strCache>
                <c:ptCount val="1"/>
                <c:pt idx="0">
                  <c:v>Pre2016 - 30 years of data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pattFill prst="pct80">
                <a:fgClr>
                  <a:schemeClr val="accent1"/>
                </a:fgClr>
                <a:bgClr>
                  <a:schemeClr val="bg1"/>
                </a:bgClr>
              </a:patt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CE17-44CC-99BF-DD4F55FF19C4}"/>
              </c:ext>
            </c:extLst>
          </c:dPt>
          <c:dPt>
            <c:idx val="1"/>
            <c:invertIfNegative val="0"/>
            <c:bubble3D val="0"/>
            <c:spPr>
              <a:pattFill prst="pct80">
                <a:fgClr>
                  <a:schemeClr val="accent1"/>
                </a:fgClr>
                <a:bgClr>
                  <a:schemeClr val="bg1"/>
                </a:bgClr>
              </a:patt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CE17-44CC-99BF-DD4F55FF19C4}"/>
              </c:ext>
            </c:extLst>
          </c:dPt>
          <c:dPt>
            <c:idx val="2"/>
            <c:invertIfNegative val="0"/>
            <c:bubble3D val="0"/>
            <c:spPr>
              <a:pattFill prst="pct90">
                <a:fgClr>
                  <a:schemeClr val="accent1"/>
                </a:fgClr>
                <a:bgClr>
                  <a:schemeClr val="bg1"/>
                </a:bgClr>
              </a:patt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CE17-44CC-99BF-DD4F55FF19C4}"/>
              </c:ext>
            </c:extLst>
          </c:dPt>
          <c:dPt>
            <c:idx val="3"/>
            <c:invertIfNegative val="0"/>
            <c:bubble3D val="0"/>
            <c:spPr>
              <a:pattFill prst="pct90">
                <a:fgClr>
                  <a:schemeClr val="accent1"/>
                </a:fgClr>
                <a:bgClr>
                  <a:schemeClr val="bg1"/>
                </a:bgClr>
              </a:patt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CE17-44CC-99BF-DD4F55FF19C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'DATA DISPLAY'!$G$11:$G$14</c:f>
              <c:strCache>
                <c:ptCount val="4"/>
                <c:pt idx="0">
                  <c:v>Overall IT Endorsements Earned</c:v>
                </c:pt>
                <c:pt idx="1">
                  <c:v>Schools with Endorsed Educators</c:v>
                </c:pt>
                <c:pt idx="2">
                  <c:v>LEAs with Endorsed Educator</c:v>
                </c:pt>
                <c:pt idx="3">
                  <c:v>Educators with CS Endorsement</c:v>
                </c:pt>
              </c:strCache>
            </c:strRef>
          </c:cat>
          <c:val>
            <c:numRef>
              <c:f>'DATA DISPLAY'!$H$11:$H$14</c:f>
              <c:numCache>
                <c:formatCode>General</c:formatCode>
                <c:ptCount val="4"/>
                <c:pt idx="0">
                  <c:v>353</c:v>
                </c:pt>
                <c:pt idx="1">
                  <c:v>70</c:v>
                </c:pt>
                <c:pt idx="2">
                  <c:v>56</c:v>
                </c:pt>
                <c:pt idx="3">
                  <c:v>205</c:v>
                </c:pt>
              </c:numCache>
            </c:numRef>
          </c:val>
          <c:extLst>
            <c:ext xmlns:c16="http://schemas.microsoft.com/office/drawing/2014/chart" uri="{C3380CC4-5D6E-409C-BE32-E72D297353CC}">
              <c16:uniqueId val="{00000008-CE17-44CC-99BF-DD4F55FF19C4}"/>
            </c:ext>
          </c:extLst>
        </c:ser>
        <c:ser>
          <c:idx val="1"/>
          <c:order val="1"/>
          <c:tx>
            <c:strRef>
              <c:f>'DATA DISPLAY'!$I$10</c:f>
              <c:strCache>
                <c:ptCount val="1"/>
                <c:pt idx="0">
                  <c:v>Post2016 - 2 years of data</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'DATA DISPLAY'!$G$11:$G$14</c:f>
              <c:strCache>
                <c:ptCount val="4"/>
                <c:pt idx="0">
                  <c:v>Overall IT Endorsements Earned</c:v>
                </c:pt>
                <c:pt idx="1">
                  <c:v>Schools with Endorsed Educators</c:v>
                </c:pt>
                <c:pt idx="2">
                  <c:v>LEAs with Endorsed Educator</c:v>
                </c:pt>
                <c:pt idx="3">
                  <c:v>Educators with CS Endorsement</c:v>
                </c:pt>
              </c:strCache>
            </c:strRef>
          </c:cat>
          <c:val>
            <c:numRef>
              <c:f>'DATA DISPLAY'!$I$11:$I$14</c:f>
              <c:numCache>
                <c:formatCode>General</c:formatCode>
                <c:ptCount val="4"/>
                <c:pt idx="0">
                  <c:v>157</c:v>
                </c:pt>
                <c:pt idx="1">
                  <c:v>56</c:v>
                </c:pt>
                <c:pt idx="2">
                  <c:v>38</c:v>
                </c:pt>
                <c:pt idx="3">
                  <c:v>117</c:v>
                </c:pt>
              </c:numCache>
            </c:numRef>
          </c:val>
          <c:extLst>
            <c:ext xmlns:c16="http://schemas.microsoft.com/office/drawing/2014/chart" uri="{C3380CC4-5D6E-409C-BE32-E72D297353CC}">
              <c16:uniqueId val="{00000009-CE17-44CC-99BF-DD4F55FF19C4}"/>
            </c:ext>
          </c:extLst>
        </c:ser>
        <c:dLbls>
          <c:showLegendKey val="0"/>
          <c:showVal val="0"/>
          <c:showCatName val="0"/>
          <c:showSerName val="0"/>
          <c:showPercent val="0"/>
          <c:showBubbleSize val="0"/>
        </c:dLbls>
        <c:gapWidth val="100"/>
        <c:overlap val="-24"/>
        <c:axId val="945179592"/>
        <c:axId val="945180248"/>
      </c:barChart>
      <c:catAx>
        <c:axId val="94517959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945180248"/>
        <c:crosses val="autoZero"/>
        <c:auto val="1"/>
        <c:lblAlgn val="ctr"/>
        <c:lblOffset val="100"/>
        <c:noMultiLvlLbl val="0"/>
      </c:catAx>
      <c:valAx>
        <c:axId val="94518024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9451795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diagrams/_rels/data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svg"/><Relationship Id="rId1" Type="http://schemas.openxmlformats.org/officeDocument/2006/relationships/image" Target="../media/image6.png"/><Relationship Id="rId4" Type="http://schemas.openxmlformats.org/officeDocument/2006/relationships/image" Target="../media/image10.svg"/></Relationships>
</file>

<file path=ppt/diagrams/_rels/data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svg"/><Relationship Id="rId1" Type="http://schemas.openxmlformats.org/officeDocument/2006/relationships/image" Target="../media/image6.png"/><Relationship Id="rId4" Type="http://schemas.openxmlformats.org/officeDocument/2006/relationships/image" Target="../media/image10.svg"/></Relationships>
</file>

<file path=ppt/diagrams/_rels/data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svg"/><Relationship Id="rId1" Type="http://schemas.openxmlformats.org/officeDocument/2006/relationships/image" Target="../media/image6.png"/><Relationship Id="rId4" Type="http://schemas.openxmlformats.org/officeDocument/2006/relationships/image" Target="../media/image10.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svg"/><Relationship Id="rId1" Type="http://schemas.openxmlformats.org/officeDocument/2006/relationships/image" Target="../media/image6.png"/><Relationship Id="rId4" Type="http://schemas.openxmlformats.org/officeDocument/2006/relationships/image" Target="../media/image10.svg"/></Relationships>
</file>

<file path=ppt/diagrams/_rels/drawing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svg"/><Relationship Id="rId1" Type="http://schemas.openxmlformats.org/officeDocument/2006/relationships/image" Target="../media/image6.png"/><Relationship Id="rId4" Type="http://schemas.openxmlformats.org/officeDocument/2006/relationships/image" Target="../media/image10.svg"/></Relationships>
</file>

<file path=ppt/diagrams/_rels/drawing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svg"/><Relationship Id="rId1" Type="http://schemas.openxmlformats.org/officeDocument/2006/relationships/image" Target="../media/image6.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C39EB6-EBF2-494A-929C-F3342DA4390F}"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18799284-8282-4FE9-94C6-A3908521215E}">
      <dgm:prSet phldrT="[Text]" custT="1"/>
      <dgm:spPr/>
      <dgm:t>
        <a:bodyPr/>
        <a:lstStyle/>
        <a:p>
          <a:r>
            <a:rPr lang="en-US" sz="1600" dirty="0"/>
            <a:t>Develop &amp; Implement statewide K-12 framework for CS</a:t>
          </a:r>
        </a:p>
      </dgm:t>
    </dgm:pt>
    <dgm:pt modelId="{CEF4BBE7-9F7D-4FFF-B3E4-CC700701259C}" type="parTrans" cxnId="{5577586B-3081-45C3-9FB7-003D9C74CC38}">
      <dgm:prSet/>
      <dgm:spPr/>
      <dgm:t>
        <a:bodyPr/>
        <a:lstStyle/>
        <a:p>
          <a:endParaRPr lang="en-US"/>
        </a:p>
      </dgm:t>
    </dgm:pt>
    <dgm:pt modelId="{00F05E01-523E-417A-875A-8E14D14EF658}" type="sibTrans" cxnId="{5577586B-3081-45C3-9FB7-003D9C74CC38}">
      <dgm:prSet/>
      <dgm:spPr/>
      <dgm:t>
        <a:bodyPr/>
        <a:lstStyle/>
        <a:p>
          <a:endParaRPr lang="en-US"/>
        </a:p>
      </dgm:t>
    </dgm:pt>
    <dgm:pt modelId="{7F22F58C-D4D3-47AD-930D-328936F27E9A}">
      <dgm:prSet phldrT="[Text]" custT="1"/>
      <dgm:spPr/>
      <dgm:t>
        <a:bodyPr/>
        <a:lstStyle/>
        <a:p>
          <a:r>
            <a:rPr lang="en-US" sz="1600" dirty="0"/>
            <a:t>Ensure students can access a majority of the 19 CS courses currently offered, (33 including IT courses); regardless of geography.</a:t>
          </a:r>
        </a:p>
      </dgm:t>
    </dgm:pt>
    <dgm:pt modelId="{71EFD69D-981A-40A9-A42F-8EE8BFD789F8}" type="parTrans" cxnId="{E9AED367-7BCD-44FC-B0B5-833575D11061}">
      <dgm:prSet/>
      <dgm:spPr/>
      <dgm:t>
        <a:bodyPr/>
        <a:lstStyle/>
        <a:p>
          <a:endParaRPr lang="en-US"/>
        </a:p>
      </dgm:t>
    </dgm:pt>
    <dgm:pt modelId="{0838694E-5D3B-4A62-B711-F6A1609DDC04}" type="sibTrans" cxnId="{E9AED367-7BCD-44FC-B0B5-833575D11061}">
      <dgm:prSet/>
      <dgm:spPr/>
      <dgm:t>
        <a:bodyPr/>
        <a:lstStyle/>
        <a:p>
          <a:endParaRPr lang="en-US"/>
        </a:p>
      </dgm:t>
    </dgm:pt>
    <dgm:pt modelId="{85811E78-A74E-4102-AE60-24E762ADC424}">
      <dgm:prSet phldrT="[Text]" custT="1"/>
      <dgm:spPr/>
      <dgm:t>
        <a:bodyPr/>
        <a:lstStyle/>
        <a:p>
          <a:r>
            <a:rPr lang="en-US" sz="1600" dirty="0"/>
            <a:t>Start early by engaging students at the elementary level</a:t>
          </a:r>
        </a:p>
      </dgm:t>
    </dgm:pt>
    <dgm:pt modelId="{FC75C718-A184-4F56-9F7B-8D117745CB06}" type="sibTrans" cxnId="{61109B68-4FF4-4EC5-A60C-8227EB2A625F}">
      <dgm:prSet/>
      <dgm:spPr/>
      <dgm:t>
        <a:bodyPr/>
        <a:lstStyle/>
        <a:p>
          <a:endParaRPr lang="en-US"/>
        </a:p>
      </dgm:t>
    </dgm:pt>
    <dgm:pt modelId="{9BDCF1CD-4A5C-4881-A32D-33FD92B868CD}" type="parTrans" cxnId="{61109B68-4FF4-4EC5-A60C-8227EB2A625F}">
      <dgm:prSet/>
      <dgm:spPr/>
      <dgm:t>
        <a:bodyPr/>
        <a:lstStyle/>
        <a:p>
          <a:endParaRPr lang="en-US"/>
        </a:p>
      </dgm:t>
    </dgm:pt>
    <dgm:pt modelId="{2B2C509A-F064-441C-8567-AB5678168278}">
      <dgm:prSet phldrT="[Text]" custT="1"/>
      <dgm:spPr/>
      <dgm:t>
        <a:bodyPr/>
        <a:lstStyle/>
        <a:p>
          <a:r>
            <a:rPr lang="en-US" sz="1600" dirty="0"/>
            <a:t>Develop a statewide strategy to communicate the value of CS</a:t>
          </a:r>
        </a:p>
      </dgm:t>
    </dgm:pt>
    <dgm:pt modelId="{3158094D-716C-48F5-9B50-610389AEBBD5}" type="sibTrans" cxnId="{F86FDF10-C619-43E1-A17E-85A6EFAAC75A}">
      <dgm:prSet/>
      <dgm:spPr/>
      <dgm:t>
        <a:bodyPr/>
        <a:lstStyle/>
        <a:p>
          <a:endParaRPr lang="en-US"/>
        </a:p>
      </dgm:t>
    </dgm:pt>
    <dgm:pt modelId="{60D7A50E-4817-4EA3-9B85-E3159F0EC909}" type="parTrans" cxnId="{F86FDF10-C619-43E1-A17E-85A6EFAAC75A}">
      <dgm:prSet/>
      <dgm:spPr/>
      <dgm:t>
        <a:bodyPr/>
        <a:lstStyle/>
        <a:p>
          <a:endParaRPr lang="en-US"/>
        </a:p>
      </dgm:t>
    </dgm:pt>
    <dgm:pt modelId="{49244892-D446-4F9A-9FA0-C3022BB8FCFD}">
      <dgm:prSet phldrT="[Text]" custT="1"/>
      <dgm:spPr/>
      <dgm:t>
        <a:bodyPr/>
        <a:lstStyle/>
        <a:p>
          <a:r>
            <a:rPr lang="en-US" sz="1600" dirty="0"/>
            <a:t>Build capacity among educators at pre-service and in-service levels</a:t>
          </a:r>
        </a:p>
      </dgm:t>
    </dgm:pt>
    <dgm:pt modelId="{649F8432-B3EF-45F7-9304-42DAA6B4B812}" type="parTrans" cxnId="{3D745E81-1C19-404D-95A3-F519462E1DC5}">
      <dgm:prSet/>
      <dgm:spPr/>
      <dgm:t>
        <a:bodyPr/>
        <a:lstStyle/>
        <a:p>
          <a:endParaRPr lang="en-US"/>
        </a:p>
      </dgm:t>
    </dgm:pt>
    <dgm:pt modelId="{251273FF-2088-4E2F-A723-608CACE13EE1}" type="sibTrans" cxnId="{3D745E81-1C19-404D-95A3-F519462E1DC5}">
      <dgm:prSet/>
      <dgm:spPr/>
      <dgm:t>
        <a:bodyPr/>
        <a:lstStyle/>
        <a:p>
          <a:endParaRPr lang="en-US"/>
        </a:p>
      </dgm:t>
    </dgm:pt>
    <dgm:pt modelId="{4CC5630D-6489-492D-8097-7A1F3A144809}">
      <dgm:prSet phldrT="[Text]" custT="1"/>
      <dgm:spPr/>
      <dgm:t>
        <a:bodyPr/>
        <a:lstStyle/>
        <a:p>
          <a:r>
            <a:rPr lang="en-US" sz="1600" dirty="0"/>
            <a:t>Improve upon current course requirements to scaffold CS learning K-12</a:t>
          </a:r>
        </a:p>
      </dgm:t>
    </dgm:pt>
    <dgm:pt modelId="{BBFB0634-1AB2-48AE-8096-8A050D4DEA24}" type="parTrans" cxnId="{85F4FF2D-BFB7-4608-8124-46D30184CEEF}">
      <dgm:prSet/>
      <dgm:spPr/>
      <dgm:t>
        <a:bodyPr/>
        <a:lstStyle/>
        <a:p>
          <a:endParaRPr lang="en-US"/>
        </a:p>
      </dgm:t>
    </dgm:pt>
    <dgm:pt modelId="{368C8CD5-3681-4897-AFF3-59961503EAC6}" type="sibTrans" cxnId="{85F4FF2D-BFB7-4608-8124-46D30184CEEF}">
      <dgm:prSet/>
      <dgm:spPr/>
      <dgm:t>
        <a:bodyPr/>
        <a:lstStyle/>
        <a:p>
          <a:endParaRPr lang="en-US"/>
        </a:p>
      </dgm:t>
    </dgm:pt>
    <dgm:pt modelId="{775FE738-A05C-4123-B289-862295C8B0F6}" type="pres">
      <dgm:prSet presAssocID="{25C39EB6-EBF2-494A-929C-F3342DA4390F}" presName="Name0" presStyleCnt="0">
        <dgm:presLayoutVars>
          <dgm:dir/>
          <dgm:animLvl val="lvl"/>
          <dgm:resizeHandles val="exact"/>
        </dgm:presLayoutVars>
      </dgm:prSet>
      <dgm:spPr/>
      <dgm:t>
        <a:bodyPr/>
        <a:lstStyle/>
        <a:p>
          <a:endParaRPr lang="en-US"/>
        </a:p>
      </dgm:t>
    </dgm:pt>
    <dgm:pt modelId="{927FBE4B-66D2-4F5E-AA69-79FCE8666C0E}" type="pres">
      <dgm:prSet presAssocID="{18799284-8282-4FE9-94C6-A3908521215E}" presName="linNode" presStyleCnt="0"/>
      <dgm:spPr/>
    </dgm:pt>
    <dgm:pt modelId="{8B0BDAEE-A376-476A-89F6-DBF2AA4295C3}" type="pres">
      <dgm:prSet presAssocID="{18799284-8282-4FE9-94C6-A3908521215E}" presName="parentText" presStyleLbl="node1" presStyleIdx="0" presStyleCnt="6" custScaleX="221154">
        <dgm:presLayoutVars>
          <dgm:chMax val="1"/>
          <dgm:bulletEnabled val="1"/>
        </dgm:presLayoutVars>
      </dgm:prSet>
      <dgm:spPr/>
      <dgm:t>
        <a:bodyPr/>
        <a:lstStyle/>
        <a:p>
          <a:endParaRPr lang="en-US"/>
        </a:p>
      </dgm:t>
    </dgm:pt>
    <dgm:pt modelId="{2123F33D-259A-42E3-B9BC-F9B162C156BA}" type="pres">
      <dgm:prSet presAssocID="{00F05E01-523E-417A-875A-8E14D14EF658}" presName="sp" presStyleCnt="0"/>
      <dgm:spPr/>
    </dgm:pt>
    <dgm:pt modelId="{F7C0868D-D256-40F6-BC7A-FB6964BB5001}" type="pres">
      <dgm:prSet presAssocID="{85811E78-A74E-4102-AE60-24E762ADC424}" presName="linNode" presStyleCnt="0"/>
      <dgm:spPr/>
    </dgm:pt>
    <dgm:pt modelId="{6C627A0A-8885-4EC0-8C62-228179835CFE}" type="pres">
      <dgm:prSet presAssocID="{85811E78-A74E-4102-AE60-24E762ADC424}" presName="parentText" presStyleLbl="node1" presStyleIdx="1" presStyleCnt="6" custScaleX="221154">
        <dgm:presLayoutVars>
          <dgm:chMax val="1"/>
          <dgm:bulletEnabled val="1"/>
        </dgm:presLayoutVars>
      </dgm:prSet>
      <dgm:spPr/>
      <dgm:t>
        <a:bodyPr/>
        <a:lstStyle/>
        <a:p>
          <a:endParaRPr lang="en-US"/>
        </a:p>
      </dgm:t>
    </dgm:pt>
    <dgm:pt modelId="{6F149D16-7765-4DD8-91B1-AE94B89A69E6}" type="pres">
      <dgm:prSet presAssocID="{FC75C718-A184-4F56-9F7B-8D117745CB06}" presName="sp" presStyleCnt="0"/>
      <dgm:spPr/>
    </dgm:pt>
    <dgm:pt modelId="{0C034DB7-E9FC-4703-B3A9-EACD07622C6B}" type="pres">
      <dgm:prSet presAssocID="{2B2C509A-F064-441C-8567-AB5678168278}" presName="linNode" presStyleCnt="0"/>
      <dgm:spPr/>
    </dgm:pt>
    <dgm:pt modelId="{A376DF5F-FEAE-4D30-BA18-AAFD35064AA7}" type="pres">
      <dgm:prSet presAssocID="{2B2C509A-F064-441C-8567-AB5678168278}" presName="parentText" presStyleLbl="node1" presStyleIdx="2" presStyleCnt="6" custScaleX="221154">
        <dgm:presLayoutVars>
          <dgm:chMax val="1"/>
          <dgm:bulletEnabled val="1"/>
        </dgm:presLayoutVars>
      </dgm:prSet>
      <dgm:spPr/>
      <dgm:t>
        <a:bodyPr/>
        <a:lstStyle/>
        <a:p>
          <a:endParaRPr lang="en-US"/>
        </a:p>
      </dgm:t>
    </dgm:pt>
    <dgm:pt modelId="{978416D0-9787-417C-B145-963A3C550E5E}" type="pres">
      <dgm:prSet presAssocID="{3158094D-716C-48F5-9B50-610389AEBBD5}" presName="sp" presStyleCnt="0"/>
      <dgm:spPr/>
    </dgm:pt>
    <dgm:pt modelId="{FB7C0D1C-5CA9-4EA6-8672-267DA4A33226}" type="pres">
      <dgm:prSet presAssocID="{49244892-D446-4F9A-9FA0-C3022BB8FCFD}" presName="linNode" presStyleCnt="0"/>
      <dgm:spPr/>
    </dgm:pt>
    <dgm:pt modelId="{C27BE182-108A-4543-8A7C-9A38BE0B8599}" type="pres">
      <dgm:prSet presAssocID="{49244892-D446-4F9A-9FA0-C3022BB8FCFD}" presName="parentText" presStyleLbl="node1" presStyleIdx="3" presStyleCnt="6" custScaleX="221154">
        <dgm:presLayoutVars>
          <dgm:chMax val="1"/>
          <dgm:bulletEnabled val="1"/>
        </dgm:presLayoutVars>
      </dgm:prSet>
      <dgm:spPr/>
      <dgm:t>
        <a:bodyPr/>
        <a:lstStyle/>
        <a:p>
          <a:endParaRPr lang="en-US"/>
        </a:p>
      </dgm:t>
    </dgm:pt>
    <dgm:pt modelId="{222384AD-F317-42E3-92EA-456AC8912F74}" type="pres">
      <dgm:prSet presAssocID="{251273FF-2088-4E2F-A723-608CACE13EE1}" presName="sp" presStyleCnt="0"/>
      <dgm:spPr/>
    </dgm:pt>
    <dgm:pt modelId="{87839048-037D-4C23-818E-C40F299C2C16}" type="pres">
      <dgm:prSet presAssocID="{4CC5630D-6489-492D-8097-7A1F3A144809}" presName="linNode" presStyleCnt="0"/>
      <dgm:spPr/>
    </dgm:pt>
    <dgm:pt modelId="{EF284A27-838D-405A-BA7A-EC43955B7083}" type="pres">
      <dgm:prSet presAssocID="{4CC5630D-6489-492D-8097-7A1F3A144809}" presName="parentText" presStyleLbl="node1" presStyleIdx="4" presStyleCnt="6" custScaleX="221154">
        <dgm:presLayoutVars>
          <dgm:chMax val="1"/>
          <dgm:bulletEnabled val="1"/>
        </dgm:presLayoutVars>
      </dgm:prSet>
      <dgm:spPr/>
      <dgm:t>
        <a:bodyPr/>
        <a:lstStyle/>
        <a:p>
          <a:endParaRPr lang="en-US"/>
        </a:p>
      </dgm:t>
    </dgm:pt>
    <dgm:pt modelId="{812F6172-489F-478A-A51F-32AAFADCECA0}" type="pres">
      <dgm:prSet presAssocID="{368C8CD5-3681-4897-AFF3-59961503EAC6}" presName="sp" presStyleCnt="0"/>
      <dgm:spPr/>
    </dgm:pt>
    <dgm:pt modelId="{688B9D22-70AE-4FB1-A9BF-3E3EF5C7BF24}" type="pres">
      <dgm:prSet presAssocID="{7F22F58C-D4D3-47AD-930D-328936F27E9A}" presName="linNode" presStyleCnt="0"/>
      <dgm:spPr/>
    </dgm:pt>
    <dgm:pt modelId="{9F799849-0ACD-40A4-9630-841D99E3B52F}" type="pres">
      <dgm:prSet presAssocID="{7F22F58C-D4D3-47AD-930D-328936F27E9A}" presName="parentText" presStyleLbl="node1" presStyleIdx="5" presStyleCnt="6" custScaleX="221154">
        <dgm:presLayoutVars>
          <dgm:chMax val="1"/>
          <dgm:bulletEnabled val="1"/>
        </dgm:presLayoutVars>
      </dgm:prSet>
      <dgm:spPr/>
      <dgm:t>
        <a:bodyPr/>
        <a:lstStyle/>
        <a:p>
          <a:endParaRPr lang="en-US"/>
        </a:p>
      </dgm:t>
    </dgm:pt>
  </dgm:ptLst>
  <dgm:cxnLst>
    <dgm:cxn modelId="{3D745E81-1C19-404D-95A3-F519462E1DC5}" srcId="{25C39EB6-EBF2-494A-929C-F3342DA4390F}" destId="{49244892-D446-4F9A-9FA0-C3022BB8FCFD}" srcOrd="3" destOrd="0" parTransId="{649F8432-B3EF-45F7-9304-42DAA6B4B812}" sibTransId="{251273FF-2088-4E2F-A723-608CACE13EE1}"/>
    <dgm:cxn modelId="{AB67183D-7D20-4159-B206-DD8D4C705D24}" type="presOf" srcId="{25C39EB6-EBF2-494A-929C-F3342DA4390F}" destId="{775FE738-A05C-4123-B289-862295C8B0F6}" srcOrd="0" destOrd="0" presId="urn:microsoft.com/office/officeart/2005/8/layout/vList5"/>
    <dgm:cxn modelId="{1B422C81-7EAC-47A6-A3F4-F7CE8FC658B3}" type="presOf" srcId="{4CC5630D-6489-492D-8097-7A1F3A144809}" destId="{EF284A27-838D-405A-BA7A-EC43955B7083}" srcOrd="0" destOrd="0" presId="urn:microsoft.com/office/officeart/2005/8/layout/vList5"/>
    <dgm:cxn modelId="{F2A67FF0-7023-4DD0-B4A4-1483D37309BC}" type="presOf" srcId="{18799284-8282-4FE9-94C6-A3908521215E}" destId="{8B0BDAEE-A376-476A-89F6-DBF2AA4295C3}" srcOrd="0" destOrd="0" presId="urn:microsoft.com/office/officeart/2005/8/layout/vList5"/>
    <dgm:cxn modelId="{0039A368-F0DB-4DED-B469-0F918819D487}" type="presOf" srcId="{2B2C509A-F064-441C-8567-AB5678168278}" destId="{A376DF5F-FEAE-4D30-BA18-AAFD35064AA7}" srcOrd="0" destOrd="0" presId="urn:microsoft.com/office/officeart/2005/8/layout/vList5"/>
    <dgm:cxn modelId="{85F4FF2D-BFB7-4608-8124-46D30184CEEF}" srcId="{25C39EB6-EBF2-494A-929C-F3342DA4390F}" destId="{4CC5630D-6489-492D-8097-7A1F3A144809}" srcOrd="4" destOrd="0" parTransId="{BBFB0634-1AB2-48AE-8096-8A050D4DEA24}" sibTransId="{368C8CD5-3681-4897-AFF3-59961503EAC6}"/>
    <dgm:cxn modelId="{F86FDF10-C619-43E1-A17E-85A6EFAAC75A}" srcId="{25C39EB6-EBF2-494A-929C-F3342DA4390F}" destId="{2B2C509A-F064-441C-8567-AB5678168278}" srcOrd="2" destOrd="0" parTransId="{60D7A50E-4817-4EA3-9B85-E3159F0EC909}" sibTransId="{3158094D-716C-48F5-9B50-610389AEBBD5}"/>
    <dgm:cxn modelId="{4BE85671-5807-4B37-96A1-22D8A7E51C1F}" type="presOf" srcId="{85811E78-A74E-4102-AE60-24E762ADC424}" destId="{6C627A0A-8885-4EC0-8C62-228179835CFE}" srcOrd="0" destOrd="0" presId="urn:microsoft.com/office/officeart/2005/8/layout/vList5"/>
    <dgm:cxn modelId="{C0AC2E37-3634-4900-9D8E-608BD35DEBD8}" type="presOf" srcId="{49244892-D446-4F9A-9FA0-C3022BB8FCFD}" destId="{C27BE182-108A-4543-8A7C-9A38BE0B8599}" srcOrd="0" destOrd="0" presId="urn:microsoft.com/office/officeart/2005/8/layout/vList5"/>
    <dgm:cxn modelId="{E9AED367-7BCD-44FC-B0B5-833575D11061}" srcId="{25C39EB6-EBF2-494A-929C-F3342DA4390F}" destId="{7F22F58C-D4D3-47AD-930D-328936F27E9A}" srcOrd="5" destOrd="0" parTransId="{71EFD69D-981A-40A9-A42F-8EE8BFD789F8}" sibTransId="{0838694E-5D3B-4A62-B711-F6A1609DDC04}"/>
    <dgm:cxn modelId="{D9DB6D17-70A0-4FB3-9F8E-85ADB11C69BA}" type="presOf" srcId="{7F22F58C-D4D3-47AD-930D-328936F27E9A}" destId="{9F799849-0ACD-40A4-9630-841D99E3B52F}" srcOrd="0" destOrd="0" presId="urn:microsoft.com/office/officeart/2005/8/layout/vList5"/>
    <dgm:cxn modelId="{61109B68-4FF4-4EC5-A60C-8227EB2A625F}" srcId="{25C39EB6-EBF2-494A-929C-F3342DA4390F}" destId="{85811E78-A74E-4102-AE60-24E762ADC424}" srcOrd="1" destOrd="0" parTransId="{9BDCF1CD-4A5C-4881-A32D-33FD92B868CD}" sibTransId="{FC75C718-A184-4F56-9F7B-8D117745CB06}"/>
    <dgm:cxn modelId="{5577586B-3081-45C3-9FB7-003D9C74CC38}" srcId="{25C39EB6-EBF2-494A-929C-F3342DA4390F}" destId="{18799284-8282-4FE9-94C6-A3908521215E}" srcOrd="0" destOrd="0" parTransId="{CEF4BBE7-9F7D-4FFF-B3E4-CC700701259C}" sibTransId="{00F05E01-523E-417A-875A-8E14D14EF658}"/>
    <dgm:cxn modelId="{F715DBA4-D6CE-47B1-B268-8C3C1190275A}" type="presParOf" srcId="{775FE738-A05C-4123-B289-862295C8B0F6}" destId="{927FBE4B-66D2-4F5E-AA69-79FCE8666C0E}" srcOrd="0" destOrd="0" presId="urn:microsoft.com/office/officeart/2005/8/layout/vList5"/>
    <dgm:cxn modelId="{A5BA2906-FF7D-4788-B389-B83D6B8305CE}" type="presParOf" srcId="{927FBE4B-66D2-4F5E-AA69-79FCE8666C0E}" destId="{8B0BDAEE-A376-476A-89F6-DBF2AA4295C3}" srcOrd="0" destOrd="0" presId="urn:microsoft.com/office/officeart/2005/8/layout/vList5"/>
    <dgm:cxn modelId="{01394DC1-E7E8-466A-A102-FD84DD924A30}" type="presParOf" srcId="{775FE738-A05C-4123-B289-862295C8B0F6}" destId="{2123F33D-259A-42E3-B9BC-F9B162C156BA}" srcOrd="1" destOrd="0" presId="urn:microsoft.com/office/officeart/2005/8/layout/vList5"/>
    <dgm:cxn modelId="{49CDF1ED-D4DD-4B07-A984-87917C3CFD95}" type="presParOf" srcId="{775FE738-A05C-4123-B289-862295C8B0F6}" destId="{F7C0868D-D256-40F6-BC7A-FB6964BB5001}" srcOrd="2" destOrd="0" presId="urn:microsoft.com/office/officeart/2005/8/layout/vList5"/>
    <dgm:cxn modelId="{4C136815-1996-45B3-AD1F-B11532AC8996}" type="presParOf" srcId="{F7C0868D-D256-40F6-BC7A-FB6964BB5001}" destId="{6C627A0A-8885-4EC0-8C62-228179835CFE}" srcOrd="0" destOrd="0" presId="urn:microsoft.com/office/officeart/2005/8/layout/vList5"/>
    <dgm:cxn modelId="{A4FFE7F0-C268-419E-A225-95C83A959DFD}" type="presParOf" srcId="{775FE738-A05C-4123-B289-862295C8B0F6}" destId="{6F149D16-7765-4DD8-91B1-AE94B89A69E6}" srcOrd="3" destOrd="0" presId="urn:microsoft.com/office/officeart/2005/8/layout/vList5"/>
    <dgm:cxn modelId="{053156E1-B8F1-4AA3-84A0-8074317E3915}" type="presParOf" srcId="{775FE738-A05C-4123-B289-862295C8B0F6}" destId="{0C034DB7-E9FC-4703-B3A9-EACD07622C6B}" srcOrd="4" destOrd="0" presId="urn:microsoft.com/office/officeart/2005/8/layout/vList5"/>
    <dgm:cxn modelId="{47F09BAC-2951-4D00-A1F2-B5A8B0903737}" type="presParOf" srcId="{0C034DB7-E9FC-4703-B3A9-EACD07622C6B}" destId="{A376DF5F-FEAE-4D30-BA18-AAFD35064AA7}" srcOrd="0" destOrd="0" presId="urn:microsoft.com/office/officeart/2005/8/layout/vList5"/>
    <dgm:cxn modelId="{54D2F728-C1A3-4A5D-9B53-F05193A613FD}" type="presParOf" srcId="{775FE738-A05C-4123-B289-862295C8B0F6}" destId="{978416D0-9787-417C-B145-963A3C550E5E}" srcOrd="5" destOrd="0" presId="urn:microsoft.com/office/officeart/2005/8/layout/vList5"/>
    <dgm:cxn modelId="{FF68E5CF-1AAB-4E8F-812C-8168F36A39C7}" type="presParOf" srcId="{775FE738-A05C-4123-B289-862295C8B0F6}" destId="{FB7C0D1C-5CA9-4EA6-8672-267DA4A33226}" srcOrd="6" destOrd="0" presId="urn:microsoft.com/office/officeart/2005/8/layout/vList5"/>
    <dgm:cxn modelId="{E993FEB8-BB51-449A-B6EC-FD9B14F15952}" type="presParOf" srcId="{FB7C0D1C-5CA9-4EA6-8672-267DA4A33226}" destId="{C27BE182-108A-4543-8A7C-9A38BE0B8599}" srcOrd="0" destOrd="0" presId="urn:microsoft.com/office/officeart/2005/8/layout/vList5"/>
    <dgm:cxn modelId="{2180D6F5-3880-4531-807D-22D9FA4CBA86}" type="presParOf" srcId="{775FE738-A05C-4123-B289-862295C8B0F6}" destId="{222384AD-F317-42E3-92EA-456AC8912F74}" srcOrd="7" destOrd="0" presId="urn:microsoft.com/office/officeart/2005/8/layout/vList5"/>
    <dgm:cxn modelId="{87B5BA6E-D321-45E2-9D5E-869E8269997B}" type="presParOf" srcId="{775FE738-A05C-4123-B289-862295C8B0F6}" destId="{87839048-037D-4C23-818E-C40F299C2C16}" srcOrd="8" destOrd="0" presId="urn:microsoft.com/office/officeart/2005/8/layout/vList5"/>
    <dgm:cxn modelId="{E5B5F892-0C36-43E8-9912-6F341030419F}" type="presParOf" srcId="{87839048-037D-4C23-818E-C40F299C2C16}" destId="{EF284A27-838D-405A-BA7A-EC43955B7083}" srcOrd="0" destOrd="0" presId="urn:microsoft.com/office/officeart/2005/8/layout/vList5"/>
    <dgm:cxn modelId="{DF262902-AF09-4A33-B8C2-7F3EECB930D1}" type="presParOf" srcId="{775FE738-A05C-4123-B289-862295C8B0F6}" destId="{812F6172-489F-478A-A51F-32AAFADCECA0}" srcOrd="9" destOrd="0" presId="urn:microsoft.com/office/officeart/2005/8/layout/vList5"/>
    <dgm:cxn modelId="{E903C463-DED9-4EEF-BD37-2F3DBE2D2D6A}" type="presParOf" srcId="{775FE738-A05C-4123-B289-862295C8B0F6}" destId="{688B9D22-70AE-4FB1-A9BF-3E3EF5C7BF24}" srcOrd="10" destOrd="0" presId="urn:microsoft.com/office/officeart/2005/8/layout/vList5"/>
    <dgm:cxn modelId="{F7D007F5-862B-452D-8C97-404A2C0BAA0C}" type="presParOf" srcId="{688B9D22-70AE-4FB1-A9BF-3E3EF5C7BF24}" destId="{9F799849-0ACD-40A4-9630-841D99E3B52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5C39EB6-EBF2-494A-929C-F3342DA4390F}" type="doc">
      <dgm:prSet loTypeId="urn:microsoft.com/office/officeart/2018/2/layout/IconLabelList" loCatId="icon" qsTypeId="urn:microsoft.com/office/officeart/2005/8/quickstyle/simple4" qsCatId="simple" csTypeId="urn:microsoft.com/office/officeart/2018/5/colors/Iconchunking_neutralbg_accent2_2" csCatId="accent2" phldr="1"/>
      <dgm:spPr/>
      <dgm:t>
        <a:bodyPr/>
        <a:lstStyle/>
        <a:p>
          <a:endParaRPr lang="en-US"/>
        </a:p>
      </dgm:t>
    </dgm:pt>
    <dgm:pt modelId="{18799284-8282-4FE9-94C6-A3908521215E}">
      <dgm:prSet phldrT="[Text]" custT="1"/>
      <dgm:spPr/>
      <dgm:t>
        <a:bodyPr/>
        <a:lstStyle/>
        <a:p>
          <a:pPr>
            <a:lnSpc>
              <a:spcPct val="100000"/>
            </a:lnSpc>
          </a:pPr>
          <a:r>
            <a:rPr lang="en-US" sz="1400" dirty="0">
              <a:solidFill>
                <a:schemeClr val="bg1"/>
              </a:solidFill>
            </a:rPr>
            <a:t>Develop &amp; Implement statewide K-12 framework for CS</a:t>
          </a:r>
        </a:p>
      </dgm:t>
    </dgm:pt>
    <dgm:pt modelId="{CEF4BBE7-9F7D-4FFF-B3E4-CC700701259C}" type="parTrans" cxnId="{5577586B-3081-45C3-9FB7-003D9C74CC38}">
      <dgm:prSet/>
      <dgm:spPr/>
      <dgm:t>
        <a:bodyPr/>
        <a:lstStyle/>
        <a:p>
          <a:endParaRPr lang="en-US"/>
        </a:p>
      </dgm:t>
    </dgm:pt>
    <dgm:pt modelId="{00F05E01-523E-417A-875A-8E14D14EF658}" type="sibTrans" cxnId="{5577586B-3081-45C3-9FB7-003D9C74CC38}">
      <dgm:prSet/>
      <dgm:spPr/>
      <dgm:t>
        <a:bodyPr/>
        <a:lstStyle/>
        <a:p>
          <a:endParaRPr lang="en-US"/>
        </a:p>
      </dgm:t>
    </dgm:pt>
    <dgm:pt modelId="{85811E78-A74E-4102-AE60-24E762ADC424}">
      <dgm:prSet phldrT="[Text]" custT="1"/>
      <dgm:spPr/>
      <dgm:t>
        <a:bodyPr/>
        <a:lstStyle/>
        <a:p>
          <a:pPr>
            <a:lnSpc>
              <a:spcPct val="100000"/>
            </a:lnSpc>
          </a:pPr>
          <a:r>
            <a:rPr lang="en-US" sz="1400" dirty="0">
              <a:solidFill>
                <a:schemeClr val="bg1"/>
              </a:solidFill>
            </a:rPr>
            <a:t>Start early by engaging students at the </a:t>
          </a:r>
          <a:r>
            <a:rPr lang="en-US" sz="1400" b="1" u="sng" dirty="0">
              <a:solidFill>
                <a:schemeClr val="bg1"/>
              </a:solidFill>
            </a:rPr>
            <a:t>elementary</a:t>
          </a:r>
          <a:r>
            <a:rPr lang="en-US" sz="1400" dirty="0">
              <a:solidFill>
                <a:schemeClr val="bg1"/>
              </a:solidFill>
            </a:rPr>
            <a:t> level</a:t>
          </a:r>
        </a:p>
      </dgm:t>
    </dgm:pt>
    <dgm:pt modelId="{FC75C718-A184-4F56-9F7B-8D117745CB06}" type="sibTrans" cxnId="{61109B68-4FF4-4EC5-A60C-8227EB2A625F}">
      <dgm:prSet/>
      <dgm:spPr/>
      <dgm:t>
        <a:bodyPr/>
        <a:lstStyle/>
        <a:p>
          <a:endParaRPr lang="en-US"/>
        </a:p>
      </dgm:t>
    </dgm:pt>
    <dgm:pt modelId="{9BDCF1CD-4A5C-4881-A32D-33FD92B868CD}" type="parTrans" cxnId="{61109B68-4FF4-4EC5-A60C-8227EB2A625F}">
      <dgm:prSet/>
      <dgm:spPr/>
      <dgm:t>
        <a:bodyPr/>
        <a:lstStyle/>
        <a:p>
          <a:endParaRPr lang="en-US"/>
        </a:p>
      </dgm:t>
    </dgm:pt>
    <dgm:pt modelId="{F8EAE9C1-E6B4-406E-A4C4-9E020BF90009}" type="pres">
      <dgm:prSet presAssocID="{25C39EB6-EBF2-494A-929C-F3342DA4390F}" presName="root" presStyleCnt="0">
        <dgm:presLayoutVars>
          <dgm:dir/>
          <dgm:resizeHandles val="exact"/>
        </dgm:presLayoutVars>
      </dgm:prSet>
      <dgm:spPr/>
      <dgm:t>
        <a:bodyPr/>
        <a:lstStyle/>
        <a:p>
          <a:endParaRPr lang="en-US"/>
        </a:p>
      </dgm:t>
    </dgm:pt>
    <dgm:pt modelId="{349D9CED-8311-4012-A89B-05A0A7EB3645}" type="pres">
      <dgm:prSet presAssocID="{18799284-8282-4FE9-94C6-A3908521215E}" presName="compNode" presStyleCnt="0"/>
      <dgm:spPr/>
    </dgm:pt>
    <dgm:pt modelId="{62F778AD-77D8-44A7-927C-B6B50AD440AD}" type="pres">
      <dgm:prSet presAssocID="{18799284-8282-4FE9-94C6-A3908521215E}" presName="iconRect" presStyleLbl="node1" presStyleIdx="0" presStyleCnt="2" custScaleX="151800" custScaleY="18330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andshake"/>
        </a:ext>
      </dgm:extLst>
    </dgm:pt>
    <dgm:pt modelId="{22456ECF-77DD-4446-98D3-45232F844F18}" type="pres">
      <dgm:prSet presAssocID="{18799284-8282-4FE9-94C6-A3908521215E}" presName="spaceRect" presStyleCnt="0"/>
      <dgm:spPr/>
    </dgm:pt>
    <dgm:pt modelId="{9315896C-2071-40FB-B6C2-5F90EF8A2B52}" type="pres">
      <dgm:prSet presAssocID="{18799284-8282-4FE9-94C6-A3908521215E}" presName="textRect" presStyleLbl="revTx" presStyleIdx="0" presStyleCnt="2">
        <dgm:presLayoutVars>
          <dgm:chMax val="1"/>
          <dgm:chPref val="1"/>
        </dgm:presLayoutVars>
      </dgm:prSet>
      <dgm:spPr/>
      <dgm:t>
        <a:bodyPr/>
        <a:lstStyle/>
        <a:p>
          <a:endParaRPr lang="en-US"/>
        </a:p>
      </dgm:t>
    </dgm:pt>
    <dgm:pt modelId="{225D9605-7D88-4BE7-9BD8-7C4100145EF4}" type="pres">
      <dgm:prSet presAssocID="{00F05E01-523E-417A-875A-8E14D14EF658}" presName="sibTrans" presStyleCnt="0"/>
      <dgm:spPr/>
    </dgm:pt>
    <dgm:pt modelId="{E52BF390-C179-41CE-9C96-6452A1D01CF9}" type="pres">
      <dgm:prSet presAssocID="{85811E78-A74E-4102-AE60-24E762ADC424}" presName="compNode" presStyleCnt="0"/>
      <dgm:spPr/>
    </dgm:pt>
    <dgm:pt modelId="{7A0291DC-4EB5-49A7-B5BA-4A0B4A22CD78}" type="pres">
      <dgm:prSet presAssocID="{85811E78-A74E-4102-AE60-24E762ADC424}" presName="iconRect" presStyleLbl="node1" presStyleIdx="1" presStyleCnt="2" custScaleX="166744" custScaleY="17124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Group"/>
        </a:ext>
      </dgm:extLst>
    </dgm:pt>
    <dgm:pt modelId="{9CB93ED6-1F56-4FA6-A79B-B3DECEF730B1}" type="pres">
      <dgm:prSet presAssocID="{85811E78-A74E-4102-AE60-24E762ADC424}" presName="spaceRect" presStyleCnt="0"/>
      <dgm:spPr/>
    </dgm:pt>
    <dgm:pt modelId="{ABC1AD82-C0E3-44B0-9263-1F48BA0A2DAA}" type="pres">
      <dgm:prSet presAssocID="{85811E78-A74E-4102-AE60-24E762ADC424}" presName="textRect" presStyleLbl="revTx" presStyleIdx="1" presStyleCnt="2" custLinFactNeighborX="-3420" custLinFactNeighborY="4928">
        <dgm:presLayoutVars>
          <dgm:chMax val="1"/>
          <dgm:chPref val="1"/>
        </dgm:presLayoutVars>
      </dgm:prSet>
      <dgm:spPr/>
      <dgm:t>
        <a:bodyPr/>
        <a:lstStyle/>
        <a:p>
          <a:endParaRPr lang="en-US"/>
        </a:p>
      </dgm:t>
    </dgm:pt>
  </dgm:ptLst>
  <dgm:cxnLst>
    <dgm:cxn modelId="{4D77C924-FCE1-432C-AB75-CD1880D8FAC2}" type="presOf" srcId="{85811E78-A74E-4102-AE60-24E762ADC424}" destId="{ABC1AD82-C0E3-44B0-9263-1F48BA0A2DAA}" srcOrd="0" destOrd="0" presId="urn:microsoft.com/office/officeart/2018/2/layout/IconLabelList"/>
    <dgm:cxn modelId="{61109B68-4FF4-4EC5-A60C-8227EB2A625F}" srcId="{25C39EB6-EBF2-494A-929C-F3342DA4390F}" destId="{85811E78-A74E-4102-AE60-24E762ADC424}" srcOrd="1" destOrd="0" parTransId="{9BDCF1CD-4A5C-4881-A32D-33FD92B868CD}" sibTransId="{FC75C718-A184-4F56-9F7B-8D117745CB06}"/>
    <dgm:cxn modelId="{7426063A-47D8-49F3-A604-0D6D4EA1634F}" type="presOf" srcId="{18799284-8282-4FE9-94C6-A3908521215E}" destId="{9315896C-2071-40FB-B6C2-5F90EF8A2B52}" srcOrd="0" destOrd="0" presId="urn:microsoft.com/office/officeart/2018/2/layout/IconLabelList"/>
    <dgm:cxn modelId="{5577586B-3081-45C3-9FB7-003D9C74CC38}" srcId="{25C39EB6-EBF2-494A-929C-F3342DA4390F}" destId="{18799284-8282-4FE9-94C6-A3908521215E}" srcOrd="0" destOrd="0" parTransId="{CEF4BBE7-9F7D-4FFF-B3E4-CC700701259C}" sibTransId="{00F05E01-523E-417A-875A-8E14D14EF658}"/>
    <dgm:cxn modelId="{6CE10288-F5EB-453A-AFA1-B72674C9BD20}" type="presOf" srcId="{25C39EB6-EBF2-494A-929C-F3342DA4390F}" destId="{F8EAE9C1-E6B4-406E-A4C4-9E020BF90009}" srcOrd="0" destOrd="0" presId="urn:microsoft.com/office/officeart/2018/2/layout/IconLabelList"/>
    <dgm:cxn modelId="{CC76314A-05C6-47B0-A9E8-3D1EEBED3435}" type="presParOf" srcId="{F8EAE9C1-E6B4-406E-A4C4-9E020BF90009}" destId="{349D9CED-8311-4012-A89B-05A0A7EB3645}" srcOrd="0" destOrd="0" presId="urn:microsoft.com/office/officeart/2018/2/layout/IconLabelList"/>
    <dgm:cxn modelId="{9EB0BB8E-FEA3-48C2-95DA-26E7CCA5EBA8}" type="presParOf" srcId="{349D9CED-8311-4012-A89B-05A0A7EB3645}" destId="{62F778AD-77D8-44A7-927C-B6B50AD440AD}" srcOrd="0" destOrd="0" presId="urn:microsoft.com/office/officeart/2018/2/layout/IconLabelList"/>
    <dgm:cxn modelId="{F6F0AE74-B174-4A27-A531-88D4ED244E5C}" type="presParOf" srcId="{349D9CED-8311-4012-A89B-05A0A7EB3645}" destId="{22456ECF-77DD-4446-98D3-45232F844F18}" srcOrd="1" destOrd="0" presId="urn:microsoft.com/office/officeart/2018/2/layout/IconLabelList"/>
    <dgm:cxn modelId="{472805D5-9C13-479F-90D9-EA0C457FCC31}" type="presParOf" srcId="{349D9CED-8311-4012-A89B-05A0A7EB3645}" destId="{9315896C-2071-40FB-B6C2-5F90EF8A2B52}" srcOrd="2" destOrd="0" presId="urn:microsoft.com/office/officeart/2018/2/layout/IconLabelList"/>
    <dgm:cxn modelId="{A5D60231-F752-4CBD-976F-224DBD7043F1}" type="presParOf" srcId="{F8EAE9C1-E6B4-406E-A4C4-9E020BF90009}" destId="{225D9605-7D88-4BE7-9BD8-7C4100145EF4}" srcOrd="1" destOrd="0" presId="urn:microsoft.com/office/officeart/2018/2/layout/IconLabelList"/>
    <dgm:cxn modelId="{4B98E894-796A-4800-840C-DBEC07216ACF}" type="presParOf" srcId="{F8EAE9C1-E6B4-406E-A4C4-9E020BF90009}" destId="{E52BF390-C179-41CE-9C96-6452A1D01CF9}" srcOrd="2" destOrd="0" presId="urn:microsoft.com/office/officeart/2018/2/layout/IconLabelList"/>
    <dgm:cxn modelId="{A5F74528-D6C0-46CF-922D-A39763CF459B}" type="presParOf" srcId="{E52BF390-C179-41CE-9C96-6452A1D01CF9}" destId="{7A0291DC-4EB5-49A7-B5BA-4A0B4A22CD78}" srcOrd="0" destOrd="0" presId="urn:microsoft.com/office/officeart/2018/2/layout/IconLabelList"/>
    <dgm:cxn modelId="{7609224C-546C-4CE3-8F6F-4221DF2DEABE}" type="presParOf" srcId="{E52BF390-C179-41CE-9C96-6452A1D01CF9}" destId="{9CB93ED6-1F56-4FA6-A79B-B3DECEF730B1}" srcOrd="1" destOrd="0" presId="urn:microsoft.com/office/officeart/2018/2/layout/IconLabelList"/>
    <dgm:cxn modelId="{3F481875-8123-4D46-B34C-91581AECDDB8}" type="presParOf" srcId="{E52BF390-C179-41CE-9C96-6452A1D01CF9}" destId="{ABC1AD82-C0E3-44B0-9263-1F48BA0A2DA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65DCFE5-0416-4267-A573-91A607CFF0C6}"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19B46913-E793-4778-AD2B-0F6324F9A56C}">
      <dgm:prSet phldrT="[Text]"/>
      <dgm:spPr/>
      <dgm:t>
        <a:bodyPr/>
        <a:lstStyle/>
        <a:p>
          <a:r>
            <a:rPr lang="en-US" dirty="0"/>
            <a:t>Information Systems</a:t>
          </a:r>
        </a:p>
      </dgm:t>
    </dgm:pt>
    <dgm:pt modelId="{C5109964-E5CB-4B78-B965-C22911D3C972}" type="parTrans" cxnId="{62B51744-64AE-4AD2-8E78-CC69797CCE92}">
      <dgm:prSet/>
      <dgm:spPr/>
      <dgm:t>
        <a:bodyPr/>
        <a:lstStyle/>
        <a:p>
          <a:endParaRPr lang="en-US"/>
        </a:p>
      </dgm:t>
    </dgm:pt>
    <dgm:pt modelId="{B3550FDC-5768-420B-81CA-65C92C9612DA}" type="sibTrans" cxnId="{62B51744-64AE-4AD2-8E78-CC69797CCE92}">
      <dgm:prSet/>
      <dgm:spPr/>
      <dgm:t>
        <a:bodyPr/>
        <a:lstStyle/>
        <a:p>
          <a:endParaRPr lang="en-US"/>
        </a:p>
      </dgm:t>
    </dgm:pt>
    <dgm:pt modelId="{DD15CFA9-5594-401B-98F1-68BE83EC101C}">
      <dgm:prSet phldrT="[Text]"/>
      <dgm:spPr/>
      <dgm:t>
        <a:bodyPr/>
        <a:lstStyle/>
        <a:p>
          <a:r>
            <a:rPr lang="en-US" dirty="0"/>
            <a:t>Linux </a:t>
          </a:r>
        </a:p>
      </dgm:t>
    </dgm:pt>
    <dgm:pt modelId="{068D56D4-EC5F-4788-977A-0DA3FA9EC317}" type="parTrans" cxnId="{65F3FC45-45F8-43F3-922F-1B6731DAFBC3}">
      <dgm:prSet/>
      <dgm:spPr/>
      <dgm:t>
        <a:bodyPr/>
        <a:lstStyle/>
        <a:p>
          <a:endParaRPr lang="en-US"/>
        </a:p>
      </dgm:t>
    </dgm:pt>
    <dgm:pt modelId="{E651E10F-A3CC-4F75-8768-9FCB9F273896}" type="sibTrans" cxnId="{65F3FC45-45F8-43F3-922F-1B6731DAFBC3}">
      <dgm:prSet/>
      <dgm:spPr/>
      <dgm:t>
        <a:bodyPr/>
        <a:lstStyle/>
        <a:p>
          <a:endParaRPr lang="en-US"/>
        </a:p>
      </dgm:t>
    </dgm:pt>
    <dgm:pt modelId="{D5B1D195-F41C-4BCD-977A-E7224FCB91EC}">
      <dgm:prSet phldrT="[Text]"/>
      <dgm:spPr/>
      <dgm:t>
        <a:bodyPr/>
        <a:lstStyle/>
        <a:p>
          <a:r>
            <a:rPr lang="en-US" dirty="0"/>
            <a:t>Etc.</a:t>
          </a:r>
        </a:p>
      </dgm:t>
    </dgm:pt>
    <dgm:pt modelId="{E47B0956-6288-4F22-92ED-9DCF10627984}" type="parTrans" cxnId="{A15B8052-6BAF-4FED-AE2F-896408C45ADC}">
      <dgm:prSet/>
      <dgm:spPr/>
      <dgm:t>
        <a:bodyPr/>
        <a:lstStyle/>
        <a:p>
          <a:endParaRPr lang="en-US"/>
        </a:p>
      </dgm:t>
    </dgm:pt>
    <dgm:pt modelId="{20858BEA-3AD2-4CBF-B53D-FE1A265D49E8}" type="sibTrans" cxnId="{A15B8052-6BAF-4FED-AE2F-896408C45ADC}">
      <dgm:prSet/>
      <dgm:spPr/>
      <dgm:t>
        <a:bodyPr/>
        <a:lstStyle/>
        <a:p>
          <a:endParaRPr lang="en-US"/>
        </a:p>
      </dgm:t>
    </dgm:pt>
    <dgm:pt modelId="{EF736A87-F479-4CAE-A510-C6DA278D5DF5}">
      <dgm:prSet phldrT="[Text]"/>
      <dgm:spPr/>
      <dgm:t>
        <a:bodyPr/>
        <a:lstStyle/>
        <a:p>
          <a:r>
            <a:rPr lang="en-US" dirty="0"/>
            <a:t>Programming and Software Development</a:t>
          </a:r>
        </a:p>
      </dgm:t>
    </dgm:pt>
    <dgm:pt modelId="{7ECE4F29-3D6F-4850-A2E6-03CC59510A3E}" type="parTrans" cxnId="{4AEBFABA-A7A5-4C64-8F66-D32601FE5391}">
      <dgm:prSet/>
      <dgm:spPr/>
      <dgm:t>
        <a:bodyPr/>
        <a:lstStyle/>
        <a:p>
          <a:endParaRPr lang="en-US"/>
        </a:p>
      </dgm:t>
    </dgm:pt>
    <dgm:pt modelId="{DF746D93-700F-43DB-A182-8B07240107D1}" type="sibTrans" cxnId="{4AEBFABA-A7A5-4C64-8F66-D32601FE5391}">
      <dgm:prSet/>
      <dgm:spPr/>
      <dgm:t>
        <a:bodyPr/>
        <a:lstStyle/>
        <a:p>
          <a:endParaRPr lang="en-US"/>
        </a:p>
      </dgm:t>
    </dgm:pt>
    <dgm:pt modelId="{827BC888-9D33-423C-A9D1-AC2214DA6D6F}">
      <dgm:prSet phldrT="[Text]"/>
      <dgm:spPr/>
      <dgm:t>
        <a:bodyPr/>
        <a:lstStyle/>
        <a:p>
          <a:r>
            <a:rPr lang="en-US" dirty="0"/>
            <a:t>Computer Science Principles</a:t>
          </a:r>
        </a:p>
      </dgm:t>
    </dgm:pt>
    <dgm:pt modelId="{0E42A0DB-2813-4316-A6E7-FCCC1660D819}" type="parTrans" cxnId="{F8F8C84D-E3DF-48B6-AA44-D78BDF37F4FD}">
      <dgm:prSet/>
      <dgm:spPr/>
      <dgm:t>
        <a:bodyPr/>
        <a:lstStyle/>
        <a:p>
          <a:endParaRPr lang="en-US"/>
        </a:p>
      </dgm:t>
    </dgm:pt>
    <dgm:pt modelId="{3E195F84-1E4E-4223-8FDE-D7A9068B424F}" type="sibTrans" cxnId="{F8F8C84D-E3DF-48B6-AA44-D78BDF37F4FD}">
      <dgm:prSet/>
      <dgm:spPr/>
      <dgm:t>
        <a:bodyPr/>
        <a:lstStyle/>
        <a:p>
          <a:endParaRPr lang="en-US"/>
        </a:p>
      </dgm:t>
    </dgm:pt>
    <dgm:pt modelId="{8168C793-4DCE-48A7-A4CC-CEDE7FD6FCCC}">
      <dgm:prSet phldrT="[Text]"/>
      <dgm:spPr/>
      <dgm:t>
        <a:bodyPr/>
        <a:lstStyle/>
        <a:p>
          <a:r>
            <a:rPr lang="en-US" dirty="0"/>
            <a:t>Etc.</a:t>
          </a:r>
        </a:p>
      </dgm:t>
    </dgm:pt>
    <dgm:pt modelId="{C62525DE-2331-4B2D-8173-113C84E446BF}" type="parTrans" cxnId="{2F655CC7-F0B3-4BCA-A16F-6CEF1B9BA965}">
      <dgm:prSet/>
      <dgm:spPr/>
      <dgm:t>
        <a:bodyPr/>
        <a:lstStyle/>
        <a:p>
          <a:endParaRPr lang="en-US"/>
        </a:p>
      </dgm:t>
    </dgm:pt>
    <dgm:pt modelId="{3E6E5889-2F7F-40C9-841B-C49064456D80}" type="sibTrans" cxnId="{2F655CC7-F0B3-4BCA-A16F-6CEF1B9BA965}">
      <dgm:prSet/>
      <dgm:spPr/>
      <dgm:t>
        <a:bodyPr/>
        <a:lstStyle/>
        <a:p>
          <a:endParaRPr lang="en-US"/>
        </a:p>
      </dgm:t>
    </dgm:pt>
    <dgm:pt modelId="{C61E487F-2FC2-48CD-A83B-083B5AA7E565}">
      <dgm:prSet phldrT="[Text]"/>
      <dgm:spPr/>
      <dgm:t>
        <a:bodyPr/>
        <a:lstStyle/>
        <a:p>
          <a:r>
            <a:rPr lang="en-US" dirty="0"/>
            <a:t>Web Development</a:t>
          </a:r>
        </a:p>
      </dgm:t>
    </dgm:pt>
    <dgm:pt modelId="{C98A7873-1362-43C4-A9FE-FE1A02231C98}" type="parTrans" cxnId="{3E7E5553-C763-4ACE-8D07-DE1C0C7EC974}">
      <dgm:prSet/>
      <dgm:spPr/>
      <dgm:t>
        <a:bodyPr/>
        <a:lstStyle/>
        <a:p>
          <a:endParaRPr lang="en-US"/>
        </a:p>
      </dgm:t>
    </dgm:pt>
    <dgm:pt modelId="{701F7A00-118F-4416-9E8F-86C5A8159752}" type="sibTrans" cxnId="{3E7E5553-C763-4ACE-8D07-DE1C0C7EC974}">
      <dgm:prSet/>
      <dgm:spPr/>
      <dgm:t>
        <a:bodyPr/>
        <a:lstStyle/>
        <a:p>
          <a:endParaRPr lang="en-US"/>
        </a:p>
      </dgm:t>
    </dgm:pt>
    <dgm:pt modelId="{E2490ABF-1377-49B8-9CA3-996FDFD1D3DD}">
      <dgm:prSet phldrT="[Text]"/>
      <dgm:spPr/>
      <dgm:t>
        <a:bodyPr/>
        <a:lstStyle/>
        <a:p>
          <a:r>
            <a:rPr lang="en-US" dirty="0"/>
            <a:t>Web Development</a:t>
          </a:r>
        </a:p>
      </dgm:t>
    </dgm:pt>
    <dgm:pt modelId="{5EA24A6F-C736-4B4D-BAF0-213235680DCE}" type="parTrans" cxnId="{6A00A6F8-1FE7-4A7C-A529-348279343C1B}">
      <dgm:prSet/>
      <dgm:spPr/>
      <dgm:t>
        <a:bodyPr/>
        <a:lstStyle/>
        <a:p>
          <a:endParaRPr lang="en-US"/>
        </a:p>
      </dgm:t>
    </dgm:pt>
    <dgm:pt modelId="{B0826039-D603-4750-A55B-682EAF1CEF77}" type="sibTrans" cxnId="{6A00A6F8-1FE7-4A7C-A529-348279343C1B}">
      <dgm:prSet/>
      <dgm:spPr/>
      <dgm:t>
        <a:bodyPr/>
        <a:lstStyle/>
        <a:p>
          <a:endParaRPr lang="en-US"/>
        </a:p>
      </dgm:t>
    </dgm:pt>
    <dgm:pt modelId="{216F2BF6-2EC0-4986-A353-73E750F647CD}">
      <dgm:prSet phldrT="[Text]"/>
      <dgm:spPr/>
      <dgm:t>
        <a:bodyPr/>
        <a:lstStyle/>
        <a:p>
          <a:r>
            <a:rPr lang="en-US" dirty="0"/>
            <a:t>A+ Computer Repair</a:t>
          </a:r>
        </a:p>
      </dgm:t>
    </dgm:pt>
    <dgm:pt modelId="{964F6E86-E203-4786-8F05-27E93A3BF87C}" type="parTrans" cxnId="{50DF44B7-E567-4242-9186-2C158B337A8E}">
      <dgm:prSet/>
      <dgm:spPr/>
      <dgm:t>
        <a:bodyPr/>
        <a:lstStyle/>
        <a:p>
          <a:endParaRPr lang="en-US"/>
        </a:p>
      </dgm:t>
    </dgm:pt>
    <dgm:pt modelId="{0BD49810-3B5B-46A3-86DD-B25E14BF7F3B}" type="sibTrans" cxnId="{50DF44B7-E567-4242-9186-2C158B337A8E}">
      <dgm:prSet/>
      <dgm:spPr/>
      <dgm:t>
        <a:bodyPr/>
        <a:lstStyle/>
        <a:p>
          <a:endParaRPr lang="en-US"/>
        </a:p>
      </dgm:t>
    </dgm:pt>
    <dgm:pt modelId="{40766590-D206-41B4-8677-07857E58830B}">
      <dgm:prSet phldrT="[Text]"/>
      <dgm:spPr/>
      <dgm:t>
        <a:bodyPr/>
        <a:lstStyle/>
        <a:p>
          <a:r>
            <a:rPr lang="en-US" dirty="0"/>
            <a:t>Network</a:t>
          </a:r>
        </a:p>
      </dgm:t>
    </dgm:pt>
    <dgm:pt modelId="{BA4F37C7-4FDF-4132-9A44-87C5135F3071}" type="parTrans" cxnId="{1E0A918A-7BA1-49D3-8E6D-C2BD13FC3A78}">
      <dgm:prSet/>
      <dgm:spPr/>
      <dgm:t>
        <a:bodyPr/>
        <a:lstStyle/>
        <a:p>
          <a:endParaRPr lang="en-US"/>
        </a:p>
      </dgm:t>
    </dgm:pt>
    <dgm:pt modelId="{D90AE633-ADCD-41FB-944D-CD3B40B205FC}" type="sibTrans" cxnId="{1E0A918A-7BA1-49D3-8E6D-C2BD13FC3A78}">
      <dgm:prSet/>
      <dgm:spPr/>
      <dgm:t>
        <a:bodyPr/>
        <a:lstStyle/>
        <a:p>
          <a:endParaRPr lang="en-US"/>
        </a:p>
      </dgm:t>
    </dgm:pt>
    <dgm:pt modelId="{E218AF7E-2761-4CEC-BEBC-59ADE49D5589}">
      <dgm:prSet phldrT="[Text]"/>
      <dgm:spPr/>
      <dgm:t>
        <a:bodyPr/>
        <a:lstStyle/>
        <a:p>
          <a:r>
            <a:rPr lang="en-US" dirty="0"/>
            <a:t>Database</a:t>
          </a:r>
        </a:p>
      </dgm:t>
    </dgm:pt>
    <dgm:pt modelId="{EFAE93F3-0DB5-4144-8AF1-B6B2A5211A3A}" type="parTrans" cxnId="{E2162C9A-AC13-4D4D-AE44-EA5703B89CC8}">
      <dgm:prSet/>
      <dgm:spPr/>
      <dgm:t>
        <a:bodyPr/>
        <a:lstStyle/>
        <a:p>
          <a:endParaRPr lang="en-US"/>
        </a:p>
      </dgm:t>
    </dgm:pt>
    <dgm:pt modelId="{98CC863E-9952-4CAF-B559-8115FC494DBC}" type="sibTrans" cxnId="{E2162C9A-AC13-4D4D-AE44-EA5703B89CC8}">
      <dgm:prSet/>
      <dgm:spPr/>
      <dgm:t>
        <a:bodyPr/>
        <a:lstStyle/>
        <a:p>
          <a:endParaRPr lang="en-US"/>
        </a:p>
      </dgm:t>
    </dgm:pt>
    <dgm:pt modelId="{EB6F5443-1790-48CC-BF04-D31FB5ED9AF6}">
      <dgm:prSet phldrT="[Text]"/>
      <dgm:spPr/>
      <dgm:t>
        <a:bodyPr/>
        <a:lstStyle/>
        <a:p>
          <a:r>
            <a:rPr lang="en-US" dirty="0"/>
            <a:t>Computer Programming</a:t>
          </a:r>
        </a:p>
      </dgm:t>
    </dgm:pt>
    <dgm:pt modelId="{04AE3041-8A5C-4785-BA2C-05DE115647AB}" type="parTrans" cxnId="{443FC654-0805-4472-AB7D-1B3170DCB112}">
      <dgm:prSet/>
      <dgm:spPr/>
      <dgm:t>
        <a:bodyPr/>
        <a:lstStyle/>
        <a:p>
          <a:endParaRPr lang="en-US"/>
        </a:p>
      </dgm:t>
    </dgm:pt>
    <dgm:pt modelId="{FA1F47C8-8E13-43D5-900F-178A16C001F2}" type="sibTrans" cxnId="{443FC654-0805-4472-AB7D-1B3170DCB112}">
      <dgm:prSet/>
      <dgm:spPr/>
      <dgm:t>
        <a:bodyPr/>
        <a:lstStyle/>
        <a:p>
          <a:endParaRPr lang="en-US"/>
        </a:p>
      </dgm:t>
    </dgm:pt>
    <dgm:pt modelId="{C72151E9-A6A4-4D27-AA87-53053B1111F0}">
      <dgm:prSet phldrT="[Text]"/>
      <dgm:spPr/>
      <dgm:t>
        <a:bodyPr/>
        <a:lstStyle/>
        <a:p>
          <a:r>
            <a:rPr lang="en-US" dirty="0"/>
            <a:t>Game Development</a:t>
          </a:r>
        </a:p>
      </dgm:t>
    </dgm:pt>
    <dgm:pt modelId="{9AD0A371-7DF9-4A57-95C2-A8FF235006AD}" type="parTrans" cxnId="{80B35259-CF39-495C-BA3F-32924099A93A}">
      <dgm:prSet/>
      <dgm:spPr/>
      <dgm:t>
        <a:bodyPr/>
        <a:lstStyle/>
        <a:p>
          <a:endParaRPr lang="en-US"/>
        </a:p>
      </dgm:t>
    </dgm:pt>
    <dgm:pt modelId="{44E7F6F4-228E-4712-B807-2E0156A653C5}" type="sibTrans" cxnId="{80B35259-CF39-495C-BA3F-32924099A93A}">
      <dgm:prSet/>
      <dgm:spPr/>
      <dgm:t>
        <a:bodyPr/>
        <a:lstStyle/>
        <a:p>
          <a:endParaRPr lang="en-US"/>
        </a:p>
      </dgm:t>
    </dgm:pt>
    <dgm:pt modelId="{8D4442FD-53C2-4069-8634-70373C87AC07}">
      <dgm:prSet phldrT="[Text]"/>
      <dgm:spPr/>
      <dgm:t>
        <a:bodyPr/>
        <a:lstStyle/>
        <a:p>
          <a:r>
            <a:rPr lang="en-US" dirty="0"/>
            <a:t>HTML5</a:t>
          </a:r>
        </a:p>
      </dgm:t>
    </dgm:pt>
    <dgm:pt modelId="{582D7769-88CE-47B3-9769-3EE9A7B67436}" type="parTrans" cxnId="{BA292BD6-5D29-49B7-BF94-BE077480D33A}">
      <dgm:prSet/>
      <dgm:spPr/>
      <dgm:t>
        <a:bodyPr/>
        <a:lstStyle/>
        <a:p>
          <a:endParaRPr lang="en-US"/>
        </a:p>
      </dgm:t>
    </dgm:pt>
    <dgm:pt modelId="{528BF8EB-A764-452E-8DBC-03E3FB3C05B2}" type="sibTrans" cxnId="{BA292BD6-5D29-49B7-BF94-BE077480D33A}">
      <dgm:prSet/>
      <dgm:spPr/>
      <dgm:t>
        <a:bodyPr/>
        <a:lstStyle/>
        <a:p>
          <a:endParaRPr lang="en-US"/>
        </a:p>
      </dgm:t>
    </dgm:pt>
    <dgm:pt modelId="{713554EE-5AF8-4003-ACA5-A5314886D35F}">
      <dgm:prSet phldrT="[Text]"/>
      <dgm:spPr/>
      <dgm:t>
        <a:bodyPr/>
        <a:lstStyle/>
        <a:p>
          <a:r>
            <a:rPr lang="en-US" dirty="0"/>
            <a:t>Mobil Development</a:t>
          </a:r>
        </a:p>
      </dgm:t>
    </dgm:pt>
    <dgm:pt modelId="{07519C25-3C06-4F22-81ED-A862ABFF56F3}" type="parTrans" cxnId="{52B8BC6C-0645-486A-9237-E415EA9B4641}">
      <dgm:prSet/>
      <dgm:spPr/>
      <dgm:t>
        <a:bodyPr/>
        <a:lstStyle/>
        <a:p>
          <a:endParaRPr lang="en-US"/>
        </a:p>
      </dgm:t>
    </dgm:pt>
    <dgm:pt modelId="{8B7B9CFA-3E54-43EE-BF03-05DF93BC1646}" type="sibTrans" cxnId="{52B8BC6C-0645-486A-9237-E415EA9B4641}">
      <dgm:prSet/>
      <dgm:spPr/>
      <dgm:t>
        <a:bodyPr/>
        <a:lstStyle/>
        <a:p>
          <a:endParaRPr lang="en-US"/>
        </a:p>
      </dgm:t>
    </dgm:pt>
    <dgm:pt modelId="{BB8B5688-91D1-4586-AB62-2D5B7C95C774}">
      <dgm:prSet phldrT="[Text]"/>
      <dgm:spPr/>
      <dgm:t>
        <a:bodyPr/>
        <a:lstStyle/>
        <a:p>
          <a:r>
            <a:rPr lang="en-US" dirty="0"/>
            <a:t>Algorithms and Data</a:t>
          </a:r>
        </a:p>
      </dgm:t>
    </dgm:pt>
    <dgm:pt modelId="{106C7A0A-A24D-453A-9BDE-6A11DFBF5DBC}" type="parTrans" cxnId="{BAB459B1-4B6F-4B18-9DD2-0AC45F0FCE3F}">
      <dgm:prSet/>
      <dgm:spPr/>
      <dgm:t>
        <a:bodyPr/>
        <a:lstStyle/>
        <a:p>
          <a:endParaRPr lang="en-US"/>
        </a:p>
      </dgm:t>
    </dgm:pt>
    <dgm:pt modelId="{3DD749E5-73B5-4C0C-B72C-B1096CD2E3C1}" type="sibTrans" cxnId="{BAB459B1-4B6F-4B18-9DD2-0AC45F0FCE3F}">
      <dgm:prSet/>
      <dgm:spPr/>
      <dgm:t>
        <a:bodyPr/>
        <a:lstStyle/>
        <a:p>
          <a:endParaRPr lang="en-US"/>
        </a:p>
      </dgm:t>
    </dgm:pt>
    <dgm:pt modelId="{F141ABB3-CFF7-46E9-8B27-C0FC33E1F8C2}">
      <dgm:prSet phldrT="[Text]"/>
      <dgm:spPr/>
      <dgm:t>
        <a:bodyPr/>
        <a:lstStyle/>
        <a:p>
          <a:r>
            <a:rPr lang="en-US" dirty="0"/>
            <a:t>Intro to IT</a:t>
          </a:r>
        </a:p>
      </dgm:t>
    </dgm:pt>
    <dgm:pt modelId="{42D539DB-3C4D-41E6-9D1B-02C0698CA5E6}" type="parTrans" cxnId="{D1065615-B323-4B03-9D2F-9F06972AFE84}">
      <dgm:prSet/>
      <dgm:spPr/>
      <dgm:t>
        <a:bodyPr/>
        <a:lstStyle/>
        <a:p>
          <a:endParaRPr lang="en-US"/>
        </a:p>
      </dgm:t>
    </dgm:pt>
    <dgm:pt modelId="{0E9438E4-75D2-46CF-9C9D-6D4679BE281E}" type="sibTrans" cxnId="{D1065615-B323-4B03-9D2F-9F06972AFE84}">
      <dgm:prSet/>
      <dgm:spPr/>
      <dgm:t>
        <a:bodyPr/>
        <a:lstStyle/>
        <a:p>
          <a:endParaRPr lang="en-US"/>
        </a:p>
      </dgm:t>
    </dgm:pt>
    <dgm:pt modelId="{A69E13C1-8C8B-4D49-A317-2B92DA0DBDD7}">
      <dgm:prSet phldrT="[Text]"/>
      <dgm:spPr/>
      <dgm:t>
        <a:bodyPr/>
        <a:lstStyle/>
        <a:p>
          <a:r>
            <a:rPr lang="en-US" dirty="0"/>
            <a:t>Database</a:t>
          </a:r>
        </a:p>
      </dgm:t>
    </dgm:pt>
    <dgm:pt modelId="{F13E5214-C16B-4815-A6B0-0974DEAC7CE4}" type="parTrans" cxnId="{F175A6E9-24F5-4795-BB17-AE4794A78FAB}">
      <dgm:prSet/>
      <dgm:spPr/>
      <dgm:t>
        <a:bodyPr/>
        <a:lstStyle/>
        <a:p>
          <a:endParaRPr lang="en-US"/>
        </a:p>
      </dgm:t>
    </dgm:pt>
    <dgm:pt modelId="{2AE91A9F-6086-4587-A3DB-FE57DEF9778C}" type="sibTrans" cxnId="{F175A6E9-24F5-4795-BB17-AE4794A78FAB}">
      <dgm:prSet/>
      <dgm:spPr/>
      <dgm:t>
        <a:bodyPr/>
        <a:lstStyle/>
        <a:p>
          <a:endParaRPr lang="en-US"/>
        </a:p>
      </dgm:t>
    </dgm:pt>
    <dgm:pt modelId="{464E0C1D-DC09-47F1-A7A9-18B5874D850C}">
      <dgm:prSet phldrT="[Text]"/>
      <dgm:spPr/>
      <dgm:t>
        <a:bodyPr/>
        <a:lstStyle/>
        <a:p>
          <a:r>
            <a:rPr lang="en-US" dirty="0"/>
            <a:t>Etc.</a:t>
          </a:r>
        </a:p>
      </dgm:t>
    </dgm:pt>
    <dgm:pt modelId="{B0FDD3F8-C760-46CF-A11A-1FCBDB892EF4}" type="parTrans" cxnId="{327172F7-C567-4F94-B7A3-A68846B5AC30}">
      <dgm:prSet/>
      <dgm:spPr/>
      <dgm:t>
        <a:bodyPr/>
        <a:lstStyle/>
        <a:p>
          <a:endParaRPr lang="en-US"/>
        </a:p>
      </dgm:t>
    </dgm:pt>
    <dgm:pt modelId="{4F908FF7-E401-4A87-B0BC-FD47F3E9D1BA}" type="sibTrans" cxnId="{327172F7-C567-4F94-B7A3-A68846B5AC30}">
      <dgm:prSet/>
      <dgm:spPr/>
      <dgm:t>
        <a:bodyPr/>
        <a:lstStyle/>
        <a:p>
          <a:endParaRPr lang="en-US"/>
        </a:p>
      </dgm:t>
    </dgm:pt>
    <dgm:pt modelId="{0E37042D-718D-4083-98BF-D8FF2DC0CAA8}">
      <dgm:prSet phldrT="[Text]"/>
      <dgm:spPr/>
      <dgm:t>
        <a:bodyPr/>
        <a:lstStyle/>
        <a:p>
          <a:r>
            <a:rPr lang="en-US" dirty="0"/>
            <a:t>Cloud Computing</a:t>
          </a:r>
        </a:p>
      </dgm:t>
    </dgm:pt>
    <dgm:pt modelId="{65D900D6-E70F-4BB2-8DF9-6AD6F16E2BA2}" type="parTrans" cxnId="{2471DAF4-67C7-4A1D-821D-F18D96168B6F}">
      <dgm:prSet/>
      <dgm:spPr/>
      <dgm:t>
        <a:bodyPr/>
        <a:lstStyle/>
        <a:p>
          <a:endParaRPr lang="en-US"/>
        </a:p>
      </dgm:t>
    </dgm:pt>
    <dgm:pt modelId="{ACB852BE-2BDA-4B8F-A6A4-64EB5FF303A9}" type="sibTrans" cxnId="{2471DAF4-67C7-4A1D-821D-F18D96168B6F}">
      <dgm:prSet/>
      <dgm:spPr/>
      <dgm:t>
        <a:bodyPr/>
        <a:lstStyle/>
        <a:p>
          <a:endParaRPr lang="en-US"/>
        </a:p>
      </dgm:t>
    </dgm:pt>
    <dgm:pt modelId="{D3998FB6-D38F-41C7-8DF9-DD966FC42C9C}">
      <dgm:prSet phldrT="[Text]"/>
      <dgm:spPr/>
      <dgm:t>
        <a:bodyPr/>
        <a:lstStyle/>
        <a:p>
          <a:r>
            <a:rPr lang="en-US" dirty="0" err="1"/>
            <a:t>CyberSecurity</a:t>
          </a:r>
          <a:endParaRPr lang="en-US" dirty="0"/>
        </a:p>
      </dgm:t>
    </dgm:pt>
    <dgm:pt modelId="{0301909C-F2E9-47D3-AB70-68D6077B49CF}" type="parTrans" cxnId="{5BBA2565-AEE8-4E8A-8F2E-BB8823173A11}">
      <dgm:prSet/>
      <dgm:spPr/>
      <dgm:t>
        <a:bodyPr/>
        <a:lstStyle/>
        <a:p>
          <a:endParaRPr lang="en-US"/>
        </a:p>
      </dgm:t>
    </dgm:pt>
    <dgm:pt modelId="{8C23662B-5B90-433F-8DD3-0C3BD2EE3B63}" type="sibTrans" cxnId="{5BBA2565-AEE8-4E8A-8F2E-BB8823173A11}">
      <dgm:prSet/>
      <dgm:spPr/>
      <dgm:t>
        <a:bodyPr/>
        <a:lstStyle/>
        <a:p>
          <a:endParaRPr lang="en-US"/>
        </a:p>
      </dgm:t>
    </dgm:pt>
    <dgm:pt modelId="{64C17085-7FEC-48BE-B2F5-3612AB986762}">
      <dgm:prSet phldrT="[Text]"/>
      <dgm:spPr/>
      <dgm:t>
        <a:bodyPr/>
        <a:lstStyle/>
        <a:p>
          <a:r>
            <a:rPr lang="en-US" dirty="0" err="1"/>
            <a:t>CyberSecurity</a:t>
          </a:r>
          <a:r>
            <a:rPr lang="en-US" dirty="0"/>
            <a:t> (Ethical Hacking)</a:t>
          </a:r>
        </a:p>
      </dgm:t>
    </dgm:pt>
    <dgm:pt modelId="{46BECD19-D57F-4F65-A7D4-B90C39E7161A}" type="parTrans" cxnId="{C78EE901-9CAB-443B-8029-3E0494C64242}">
      <dgm:prSet/>
      <dgm:spPr/>
      <dgm:t>
        <a:bodyPr/>
        <a:lstStyle/>
        <a:p>
          <a:endParaRPr lang="en-US"/>
        </a:p>
      </dgm:t>
    </dgm:pt>
    <dgm:pt modelId="{21329B1C-EFD6-463A-813C-8F5884CB1DCC}" type="sibTrans" cxnId="{C78EE901-9CAB-443B-8029-3E0494C64242}">
      <dgm:prSet/>
      <dgm:spPr/>
      <dgm:t>
        <a:bodyPr/>
        <a:lstStyle/>
        <a:p>
          <a:endParaRPr lang="en-US"/>
        </a:p>
      </dgm:t>
    </dgm:pt>
    <dgm:pt modelId="{7A4090D8-48A4-47B0-A90F-28542DE96759}">
      <dgm:prSet phldrT="[Text]"/>
      <dgm:spPr/>
      <dgm:t>
        <a:bodyPr/>
        <a:lstStyle/>
        <a:p>
          <a:r>
            <a:rPr lang="en-US" dirty="0"/>
            <a:t>Cyber Forensic</a:t>
          </a:r>
        </a:p>
      </dgm:t>
    </dgm:pt>
    <dgm:pt modelId="{A4C1830E-E9E3-4806-BC89-A0419E4F10D0}" type="parTrans" cxnId="{BD19EB30-2476-4DB2-810D-292481BFA408}">
      <dgm:prSet/>
      <dgm:spPr/>
      <dgm:t>
        <a:bodyPr/>
        <a:lstStyle/>
        <a:p>
          <a:endParaRPr lang="en-US"/>
        </a:p>
      </dgm:t>
    </dgm:pt>
    <dgm:pt modelId="{17C85462-028A-45B5-8D74-26C4C7F1C42B}" type="sibTrans" cxnId="{BD19EB30-2476-4DB2-810D-292481BFA408}">
      <dgm:prSet/>
      <dgm:spPr/>
      <dgm:t>
        <a:bodyPr/>
        <a:lstStyle/>
        <a:p>
          <a:endParaRPr lang="en-US"/>
        </a:p>
      </dgm:t>
    </dgm:pt>
    <dgm:pt modelId="{97A33207-70A9-4F94-9902-4F218C093730}">
      <dgm:prSet phldrT="[Text]"/>
      <dgm:spPr/>
      <dgm:t>
        <a:bodyPr/>
        <a:lstStyle/>
        <a:p>
          <a:endParaRPr lang="en-US" dirty="0"/>
        </a:p>
      </dgm:t>
    </dgm:pt>
    <dgm:pt modelId="{8892FD77-19CA-484E-92DB-859C2BA0C7D2}" type="parTrans" cxnId="{FE4B69EE-DDEE-4C75-86E8-8F78F7F5A4DE}">
      <dgm:prSet/>
      <dgm:spPr/>
      <dgm:t>
        <a:bodyPr/>
        <a:lstStyle/>
        <a:p>
          <a:endParaRPr lang="en-US"/>
        </a:p>
      </dgm:t>
    </dgm:pt>
    <dgm:pt modelId="{660228C8-4E68-4C15-A6CD-1BA69EF471C6}" type="sibTrans" cxnId="{FE4B69EE-DDEE-4C75-86E8-8F78F7F5A4DE}">
      <dgm:prSet/>
      <dgm:spPr/>
      <dgm:t>
        <a:bodyPr/>
        <a:lstStyle/>
        <a:p>
          <a:endParaRPr lang="en-US"/>
        </a:p>
      </dgm:t>
    </dgm:pt>
    <dgm:pt modelId="{1B023250-849C-4423-B32E-AA7EDD757A70}">
      <dgm:prSet phldrT="[Text]"/>
      <dgm:spPr/>
      <dgm:t>
        <a:bodyPr/>
        <a:lstStyle/>
        <a:p>
          <a:r>
            <a:rPr lang="en-US" dirty="0"/>
            <a:t>Cloud Computing</a:t>
          </a:r>
        </a:p>
      </dgm:t>
    </dgm:pt>
    <dgm:pt modelId="{BF4E330A-B919-41EA-A2FD-DD4EAD7A8E6E}" type="parTrans" cxnId="{9E005AB1-FA0F-408D-A66F-DE01CCCEDF13}">
      <dgm:prSet/>
      <dgm:spPr/>
      <dgm:t>
        <a:bodyPr/>
        <a:lstStyle/>
        <a:p>
          <a:endParaRPr lang="en-US"/>
        </a:p>
      </dgm:t>
    </dgm:pt>
    <dgm:pt modelId="{6FA53B59-60F0-4411-8182-6C3AE431A20B}" type="sibTrans" cxnId="{9E005AB1-FA0F-408D-A66F-DE01CCCEDF13}">
      <dgm:prSet/>
      <dgm:spPr/>
      <dgm:t>
        <a:bodyPr/>
        <a:lstStyle/>
        <a:p>
          <a:endParaRPr lang="en-US"/>
        </a:p>
      </dgm:t>
    </dgm:pt>
    <dgm:pt modelId="{54A92805-4F87-4B27-9DEB-23181D36174F}">
      <dgm:prSet phldrT="[Text]"/>
      <dgm:spPr/>
      <dgm:t>
        <a:bodyPr/>
        <a:lstStyle/>
        <a:p>
          <a:endParaRPr lang="en-US" dirty="0"/>
        </a:p>
      </dgm:t>
    </dgm:pt>
    <dgm:pt modelId="{BA49E8B8-5B74-4D81-AAE0-4F0D9CB4BF8B}" type="parTrans" cxnId="{E44ABE44-3C8B-4C94-954A-40F7F1CCE4E7}">
      <dgm:prSet/>
      <dgm:spPr/>
      <dgm:t>
        <a:bodyPr/>
        <a:lstStyle/>
        <a:p>
          <a:endParaRPr lang="en-US"/>
        </a:p>
      </dgm:t>
    </dgm:pt>
    <dgm:pt modelId="{1493B78E-14E7-4F6B-AB9A-71BACA683B1B}" type="sibTrans" cxnId="{E44ABE44-3C8B-4C94-954A-40F7F1CCE4E7}">
      <dgm:prSet/>
      <dgm:spPr/>
      <dgm:t>
        <a:bodyPr/>
        <a:lstStyle/>
        <a:p>
          <a:endParaRPr lang="en-US"/>
        </a:p>
      </dgm:t>
    </dgm:pt>
    <dgm:pt modelId="{065A141F-41D6-4FF0-A4C1-C6703D7E50FF}">
      <dgm:prSet phldrT="[Text]"/>
      <dgm:spPr/>
      <dgm:t>
        <a:bodyPr/>
        <a:lstStyle/>
        <a:p>
          <a:r>
            <a:rPr lang="en-US" dirty="0"/>
            <a:t>Intro to IT</a:t>
          </a:r>
        </a:p>
      </dgm:t>
    </dgm:pt>
    <dgm:pt modelId="{E7CC8BD3-BEC4-46FF-8CF3-75C5A4183C08}" type="parTrans" cxnId="{6FCB2962-D344-4490-AC61-05516BB4522D}">
      <dgm:prSet/>
      <dgm:spPr/>
      <dgm:t>
        <a:bodyPr/>
        <a:lstStyle/>
        <a:p>
          <a:endParaRPr lang="en-US"/>
        </a:p>
      </dgm:t>
    </dgm:pt>
    <dgm:pt modelId="{CF3903BE-4EFB-46E9-9657-2CD9878200F1}" type="sibTrans" cxnId="{6FCB2962-D344-4490-AC61-05516BB4522D}">
      <dgm:prSet/>
      <dgm:spPr/>
      <dgm:t>
        <a:bodyPr/>
        <a:lstStyle/>
        <a:p>
          <a:endParaRPr lang="en-US"/>
        </a:p>
      </dgm:t>
    </dgm:pt>
    <dgm:pt modelId="{CE269C65-60E6-4E8D-A01B-232CCA2C8863}">
      <dgm:prSet phldrT="[Text]"/>
      <dgm:spPr/>
      <dgm:t>
        <a:bodyPr/>
        <a:lstStyle/>
        <a:p>
          <a:r>
            <a:rPr lang="en-US" dirty="0"/>
            <a:t>Etc.</a:t>
          </a:r>
        </a:p>
      </dgm:t>
    </dgm:pt>
    <dgm:pt modelId="{3B1ACC35-50FF-4568-8F6C-3D7504282EEC}" type="parTrans" cxnId="{156D37DA-D71E-4280-B001-D6748BFE845A}">
      <dgm:prSet/>
      <dgm:spPr/>
      <dgm:t>
        <a:bodyPr/>
        <a:lstStyle/>
        <a:p>
          <a:endParaRPr lang="en-US"/>
        </a:p>
      </dgm:t>
    </dgm:pt>
    <dgm:pt modelId="{DB662376-FCF9-4C05-BE13-15A0820362C1}" type="sibTrans" cxnId="{156D37DA-D71E-4280-B001-D6748BFE845A}">
      <dgm:prSet/>
      <dgm:spPr/>
      <dgm:t>
        <a:bodyPr/>
        <a:lstStyle/>
        <a:p>
          <a:endParaRPr lang="en-US"/>
        </a:p>
      </dgm:t>
    </dgm:pt>
    <dgm:pt modelId="{857725CE-4340-4E3A-80DB-F765B0949F91}" type="pres">
      <dgm:prSet presAssocID="{F65DCFE5-0416-4267-A573-91A607CFF0C6}" presName="Name0" presStyleCnt="0">
        <dgm:presLayoutVars>
          <dgm:dir/>
          <dgm:animLvl val="lvl"/>
          <dgm:resizeHandles val="exact"/>
        </dgm:presLayoutVars>
      </dgm:prSet>
      <dgm:spPr/>
      <dgm:t>
        <a:bodyPr/>
        <a:lstStyle/>
        <a:p>
          <a:endParaRPr lang="en-US"/>
        </a:p>
      </dgm:t>
    </dgm:pt>
    <dgm:pt modelId="{000AB501-57DE-4432-B1DB-286BEDF0E1DD}" type="pres">
      <dgm:prSet presAssocID="{19B46913-E793-4778-AD2B-0F6324F9A56C}" presName="composite" presStyleCnt="0"/>
      <dgm:spPr/>
    </dgm:pt>
    <dgm:pt modelId="{60E33374-9F0F-49DA-A9EE-774CB7740C3F}" type="pres">
      <dgm:prSet presAssocID="{19B46913-E793-4778-AD2B-0F6324F9A56C}" presName="parTx" presStyleLbl="alignNode1" presStyleIdx="0" presStyleCnt="4">
        <dgm:presLayoutVars>
          <dgm:chMax val="0"/>
          <dgm:chPref val="0"/>
          <dgm:bulletEnabled val="1"/>
        </dgm:presLayoutVars>
      </dgm:prSet>
      <dgm:spPr/>
      <dgm:t>
        <a:bodyPr/>
        <a:lstStyle/>
        <a:p>
          <a:endParaRPr lang="en-US"/>
        </a:p>
      </dgm:t>
    </dgm:pt>
    <dgm:pt modelId="{094516E9-9F91-4E23-8A3F-2BBF80016266}" type="pres">
      <dgm:prSet presAssocID="{19B46913-E793-4778-AD2B-0F6324F9A56C}" presName="desTx" presStyleLbl="alignAccFollowNode1" presStyleIdx="0" presStyleCnt="4">
        <dgm:presLayoutVars>
          <dgm:bulletEnabled val="1"/>
        </dgm:presLayoutVars>
      </dgm:prSet>
      <dgm:spPr/>
      <dgm:t>
        <a:bodyPr/>
        <a:lstStyle/>
        <a:p>
          <a:endParaRPr lang="en-US"/>
        </a:p>
      </dgm:t>
    </dgm:pt>
    <dgm:pt modelId="{7A0EFA54-960F-433E-87AB-97A5C60BC3FD}" type="pres">
      <dgm:prSet presAssocID="{B3550FDC-5768-420B-81CA-65C92C9612DA}" presName="space" presStyleCnt="0"/>
      <dgm:spPr/>
    </dgm:pt>
    <dgm:pt modelId="{09C32279-467A-438F-99B7-1E55C2CBB203}" type="pres">
      <dgm:prSet presAssocID="{EF736A87-F479-4CAE-A510-C6DA278D5DF5}" presName="composite" presStyleCnt="0"/>
      <dgm:spPr/>
    </dgm:pt>
    <dgm:pt modelId="{AFB61E84-8FC9-4BF6-BBA8-8281F5847CE5}" type="pres">
      <dgm:prSet presAssocID="{EF736A87-F479-4CAE-A510-C6DA278D5DF5}" presName="parTx" presStyleLbl="alignNode1" presStyleIdx="1" presStyleCnt="4">
        <dgm:presLayoutVars>
          <dgm:chMax val="0"/>
          <dgm:chPref val="0"/>
          <dgm:bulletEnabled val="1"/>
        </dgm:presLayoutVars>
      </dgm:prSet>
      <dgm:spPr/>
      <dgm:t>
        <a:bodyPr/>
        <a:lstStyle/>
        <a:p>
          <a:endParaRPr lang="en-US"/>
        </a:p>
      </dgm:t>
    </dgm:pt>
    <dgm:pt modelId="{AD38603E-EC74-458B-9793-B7C2017DB140}" type="pres">
      <dgm:prSet presAssocID="{EF736A87-F479-4CAE-A510-C6DA278D5DF5}" presName="desTx" presStyleLbl="alignAccFollowNode1" presStyleIdx="1" presStyleCnt="4">
        <dgm:presLayoutVars>
          <dgm:bulletEnabled val="1"/>
        </dgm:presLayoutVars>
      </dgm:prSet>
      <dgm:spPr/>
      <dgm:t>
        <a:bodyPr/>
        <a:lstStyle/>
        <a:p>
          <a:endParaRPr lang="en-US"/>
        </a:p>
      </dgm:t>
    </dgm:pt>
    <dgm:pt modelId="{D7A94669-1FBE-4662-B7E3-3BE9BB23F170}" type="pres">
      <dgm:prSet presAssocID="{DF746D93-700F-43DB-A182-8B07240107D1}" presName="space" presStyleCnt="0"/>
      <dgm:spPr/>
    </dgm:pt>
    <dgm:pt modelId="{3FA8255F-028D-401D-B318-0D62BE8F4097}" type="pres">
      <dgm:prSet presAssocID="{C61E487F-2FC2-48CD-A83B-083B5AA7E565}" presName="composite" presStyleCnt="0"/>
      <dgm:spPr/>
    </dgm:pt>
    <dgm:pt modelId="{D9F66E11-EBD9-4C77-AB51-4D692A3AF281}" type="pres">
      <dgm:prSet presAssocID="{C61E487F-2FC2-48CD-A83B-083B5AA7E565}" presName="parTx" presStyleLbl="alignNode1" presStyleIdx="2" presStyleCnt="4">
        <dgm:presLayoutVars>
          <dgm:chMax val="0"/>
          <dgm:chPref val="0"/>
          <dgm:bulletEnabled val="1"/>
        </dgm:presLayoutVars>
      </dgm:prSet>
      <dgm:spPr/>
      <dgm:t>
        <a:bodyPr/>
        <a:lstStyle/>
        <a:p>
          <a:endParaRPr lang="en-US"/>
        </a:p>
      </dgm:t>
    </dgm:pt>
    <dgm:pt modelId="{F67DFA87-C5F3-4D24-A19C-C8E48A02CA4A}" type="pres">
      <dgm:prSet presAssocID="{C61E487F-2FC2-48CD-A83B-083B5AA7E565}" presName="desTx" presStyleLbl="alignAccFollowNode1" presStyleIdx="2" presStyleCnt="4">
        <dgm:presLayoutVars>
          <dgm:bulletEnabled val="1"/>
        </dgm:presLayoutVars>
      </dgm:prSet>
      <dgm:spPr/>
      <dgm:t>
        <a:bodyPr/>
        <a:lstStyle/>
        <a:p>
          <a:endParaRPr lang="en-US"/>
        </a:p>
      </dgm:t>
    </dgm:pt>
    <dgm:pt modelId="{B752B955-D1A4-4E80-8F18-E0FB9268FC63}" type="pres">
      <dgm:prSet presAssocID="{701F7A00-118F-4416-9E8F-86C5A8159752}" presName="space" presStyleCnt="0"/>
      <dgm:spPr/>
    </dgm:pt>
    <dgm:pt modelId="{AFB0D593-4EA2-4D71-8552-7E22930E2B71}" type="pres">
      <dgm:prSet presAssocID="{D3998FB6-D38F-41C7-8DF9-DD966FC42C9C}" presName="composite" presStyleCnt="0"/>
      <dgm:spPr/>
    </dgm:pt>
    <dgm:pt modelId="{6742C73A-FF73-4064-AF51-9D192DEA2989}" type="pres">
      <dgm:prSet presAssocID="{D3998FB6-D38F-41C7-8DF9-DD966FC42C9C}" presName="parTx" presStyleLbl="alignNode1" presStyleIdx="3" presStyleCnt="4">
        <dgm:presLayoutVars>
          <dgm:chMax val="0"/>
          <dgm:chPref val="0"/>
          <dgm:bulletEnabled val="1"/>
        </dgm:presLayoutVars>
      </dgm:prSet>
      <dgm:spPr/>
      <dgm:t>
        <a:bodyPr/>
        <a:lstStyle/>
        <a:p>
          <a:endParaRPr lang="en-US"/>
        </a:p>
      </dgm:t>
    </dgm:pt>
    <dgm:pt modelId="{0740B958-B568-476F-9053-61D65F134517}" type="pres">
      <dgm:prSet presAssocID="{D3998FB6-D38F-41C7-8DF9-DD966FC42C9C}" presName="desTx" presStyleLbl="alignAccFollowNode1" presStyleIdx="3" presStyleCnt="4">
        <dgm:presLayoutVars>
          <dgm:bulletEnabled val="1"/>
        </dgm:presLayoutVars>
      </dgm:prSet>
      <dgm:spPr/>
      <dgm:t>
        <a:bodyPr/>
        <a:lstStyle/>
        <a:p>
          <a:endParaRPr lang="en-US"/>
        </a:p>
      </dgm:t>
    </dgm:pt>
  </dgm:ptLst>
  <dgm:cxnLst>
    <dgm:cxn modelId="{86770AE7-4CC5-4D5A-9F43-815D23E8FDAE}" type="presOf" srcId="{E218AF7E-2761-4CEC-BEBC-59ADE49D5589}" destId="{094516E9-9F91-4E23-8A3F-2BBF80016266}" srcOrd="0" destOrd="3" presId="urn:microsoft.com/office/officeart/2005/8/layout/hList1"/>
    <dgm:cxn modelId="{FC6D85EE-D6EA-4BD4-BB9B-7820C42985E3}" type="presOf" srcId="{DD15CFA9-5594-401B-98F1-68BE83EC101C}" destId="{094516E9-9F91-4E23-8A3F-2BBF80016266}" srcOrd="0" destOrd="0" presId="urn:microsoft.com/office/officeart/2005/8/layout/hList1"/>
    <dgm:cxn modelId="{160F65DB-C9F7-4E12-AA73-C36D3D4DA9C3}" type="presOf" srcId="{BB8B5688-91D1-4586-AB62-2D5B7C95C774}" destId="{AD38603E-EC74-458B-9793-B7C2017DB140}" srcOrd="0" destOrd="2" presId="urn:microsoft.com/office/officeart/2005/8/layout/hList1"/>
    <dgm:cxn modelId="{6A00A6F8-1FE7-4A7C-A529-348279343C1B}" srcId="{C61E487F-2FC2-48CD-A83B-083B5AA7E565}" destId="{E2490ABF-1377-49B8-9CA3-996FDFD1D3DD}" srcOrd="0" destOrd="0" parTransId="{5EA24A6F-C736-4B4D-BAF0-213235680DCE}" sibTransId="{B0826039-D603-4750-A55B-682EAF1CEF77}"/>
    <dgm:cxn modelId="{351C7E18-BEF0-410E-AE95-654BB5BEAC66}" type="presOf" srcId="{F65DCFE5-0416-4267-A573-91A607CFF0C6}" destId="{857725CE-4340-4E3A-80DB-F765B0949F91}" srcOrd="0" destOrd="0" presId="urn:microsoft.com/office/officeart/2005/8/layout/hList1"/>
    <dgm:cxn modelId="{443FC654-0805-4472-AB7D-1B3170DCB112}" srcId="{EF736A87-F479-4CAE-A510-C6DA278D5DF5}" destId="{EB6F5443-1790-48CC-BF04-D31FB5ED9AF6}" srcOrd="1" destOrd="0" parTransId="{04AE3041-8A5C-4785-BA2C-05DE115647AB}" sibTransId="{FA1F47C8-8E13-43D5-900F-178A16C001F2}"/>
    <dgm:cxn modelId="{2F95C648-DD3A-41B0-B2EE-0C4604CA8147}" type="presOf" srcId="{CE269C65-60E6-4E8D-A01B-232CCA2C8863}" destId="{0740B958-B568-476F-9053-61D65F134517}" srcOrd="0" destOrd="4" presId="urn:microsoft.com/office/officeart/2005/8/layout/hList1"/>
    <dgm:cxn modelId="{710D2ACA-CCD1-4021-B7B8-76AF646B7A63}" type="presOf" srcId="{F141ABB3-CFF7-46E9-8B27-C0FC33E1F8C2}" destId="{F67DFA87-C5F3-4D24-A19C-C8E48A02CA4A}" srcOrd="0" destOrd="3" presId="urn:microsoft.com/office/officeart/2005/8/layout/hList1"/>
    <dgm:cxn modelId="{458619C9-FA91-4DB1-BB7C-918A620A2877}" type="presOf" srcId="{7A4090D8-48A4-47B0-A90F-28542DE96759}" destId="{0740B958-B568-476F-9053-61D65F134517}" srcOrd="0" destOrd="1" presId="urn:microsoft.com/office/officeart/2005/8/layout/hList1"/>
    <dgm:cxn modelId="{C39F0693-8833-4419-9064-D7943EE94610}" type="presOf" srcId="{D3998FB6-D38F-41C7-8DF9-DD966FC42C9C}" destId="{6742C73A-FF73-4064-AF51-9D192DEA2989}" srcOrd="0" destOrd="0" presId="urn:microsoft.com/office/officeart/2005/8/layout/hList1"/>
    <dgm:cxn modelId="{65F3FC45-45F8-43F3-922F-1B6731DAFBC3}" srcId="{19B46913-E793-4778-AD2B-0F6324F9A56C}" destId="{DD15CFA9-5594-401B-98F1-68BE83EC101C}" srcOrd="0" destOrd="0" parTransId="{068D56D4-EC5F-4788-977A-0DA3FA9EC317}" sibTransId="{E651E10F-A3CC-4F75-8768-9FCB9F273896}"/>
    <dgm:cxn modelId="{9BBA6F35-B35F-40F2-B2A7-70D6BBF99414}" type="presOf" srcId="{8168C793-4DCE-48A7-A4CC-CEDE7FD6FCCC}" destId="{AD38603E-EC74-458B-9793-B7C2017DB140}" srcOrd="0" destOrd="4" presId="urn:microsoft.com/office/officeart/2005/8/layout/hList1"/>
    <dgm:cxn modelId="{1A53954B-698D-41F4-84B7-9B8E25EB5B82}" type="presOf" srcId="{0E37042D-718D-4083-98BF-D8FF2DC0CAA8}" destId="{094516E9-9F91-4E23-8A3F-2BBF80016266}" srcOrd="0" destOrd="4" presId="urn:microsoft.com/office/officeart/2005/8/layout/hList1"/>
    <dgm:cxn modelId="{EC54C931-A4B4-4C09-8707-F5974C766C96}" type="presOf" srcId="{EB6F5443-1790-48CC-BF04-D31FB5ED9AF6}" destId="{AD38603E-EC74-458B-9793-B7C2017DB140}" srcOrd="0" destOrd="1" presId="urn:microsoft.com/office/officeart/2005/8/layout/hList1"/>
    <dgm:cxn modelId="{6C41BBC3-4176-4F98-B4CD-F512CC2C6346}" type="presOf" srcId="{C61E487F-2FC2-48CD-A83B-083B5AA7E565}" destId="{D9F66E11-EBD9-4C77-AB51-4D692A3AF281}" srcOrd="0" destOrd="0" presId="urn:microsoft.com/office/officeart/2005/8/layout/hList1"/>
    <dgm:cxn modelId="{156D37DA-D71E-4280-B001-D6748BFE845A}" srcId="{D3998FB6-D38F-41C7-8DF9-DD966FC42C9C}" destId="{CE269C65-60E6-4E8D-A01B-232CCA2C8863}" srcOrd="4" destOrd="0" parTransId="{3B1ACC35-50FF-4568-8F6C-3D7504282EEC}" sibTransId="{DB662376-FCF9-4C05-BE13-15A0820362C1}"/>
    <dgm:cxn modelId="{AD1F70DF-C517-492B-B156-CC141F30C1E2}" type="presOf" srcId="{C72151E9-A6A4-4D27-AA87-53053B1111F0}" destId="{AD38603E-EC74-458B-9793-B7C2017DB140}" srcOrd="0" destOrd="3" presId="urn:microsoft.com/office/officeart/2005/8/layout/hList1"/>
    <dgm:cxn modelId="{5BBA2565-AEE8-4E8A-8F2E-BB8823173A11}" srcId="{F65DCFE5-0416-4267-A573-91A607CFF0C6}" destId="{D3998FB6-D38F-41C7-8DF9-DD966FC42C9C}" srcOrd="3" destOrd="0" parTransId="{0301909C-F2E9-47D3-AB70-68D6077B49CF}" sibTransId="{8C23662B-5B90-433F-8DD3-0C3BD2EE3B63}"/>
    <dgm:cxn modelId="{BA292BD6-5D29-49B7-BF94-BE077480D33A}" srcId="{C61E487F-2FC2-48CD-A83B-083B5AA7E565}" destId="{8D4442FD-53C2-4069-8634-70373C87AC07}" srcOrd="1" destOrd="0" parTransId="{582D7769-88CE-47B3-9769-3EE9A7B67436}" sibTransId="{528BF8EB-A764-452E-8DBC-03E3FB3C05B2}"/>
    <dgm:cxn modelId="{F175A6E9-24F5-4795-BB17-AE4794A78FAB}" srcId="{C61E487F-2FC2-48CD-A83B-083B5AA7E565}" destId="{A69E13C1-8C8B-4D49-A317-2B92DA0DBDD7}" srcOrd="4" destOrd="0" parTransId="{F13E5214-C16B-4815-A6B0-0974DEAC7CE4}" sibTransId="{2AE91A9F-6086-4587-A3DB-FE57DEF9778C}"/>
    <dgm:cxn modelId="{B129B6E6-BA1A-46D2-88E5-C1BF2E42EC72}" type="presOf" srcId="{8D4442FD-53C2-4069-8634-70373C87AC07}" destId="{F67DFA87-C5F3-4D24-A19C-C8E48A02CA4A}" srcOrd="0" destOrd="1" presId="urn:microsoft.com/office/officeart/2005/8/layout/hList1"/>
    <dgm:cxn modelId="{6FCB2962-D344-4490-AC61-05516BB4522D}" srcId="{D3998FB6-D38F-41C7-8DF9-DD966FC42C9C}" destId="{065A141F-41D6-4FF0-A4C1-C6703D7E50FF}" srcOrd="3" destOrd="0" parTransId="{E7CC8BD3-BEC4-46FF-8CF3-75C5A4183C08}" sibTransId="{CF3903BE-4EFB-46E9-9657-2CD9878200F1}"/>
    <dgm:cxn modelId="{C78EE901-9CAB-443B-8029-3E0494C64242}" srcId="{D3998FB6-D38F-41C7-8DF9-DD966FC42C9C}" destId="{64C17085-7FEC-48BE-B2F5-3612AB986762}" srcOrd="0" destOrd="0" parTransId="{46BECD19-D57F-4F65-A7D4-B90C39E7161A}" sibTransId="{21329B1C-EFD6-463A-813C-8F5884CB1DCC}"/>
    <dgm:cxn modelId="{E2162C9A-AC13-4D4D-AE44-EA5703B89CC8}" srcId="{19B46913-E793-4778-AD2B-0F6324F9A56C}" destId="{E218AF7E-2761-4CEC-BEBC-59ADE49D5589}" srcOrd="3" destOrd="0" parTransId="{EFAE93F3-0DB5-4144-8AF1-B6B2A5211A3A}" sibTransId="{98CC863E-9952-4CAF-B559-8115FC494DBC}"/>
    <dgm:cxn modelId="{FE4B69EE-DDEE-4C75-86E8-8F78F7F5A4DE}" srcId="{D3998FB6-D38F-41C7-8DF9-DD966FC42C9C}" destId="{97A33207-70A9-4F94-9902-4F218C093730}" srcOrd="6" destOrd="0" parTransId="{8892FD77-19CA-484E-92DB-859C2BA0C7D2}" sibTransId="{660228C8-4E68-4C15-A6CD-1BA69EF471C6}"/>
    <dgm:cxn modelId="{D2B5BC18-ECCA-4B9C-8508-8DAE75D8BE76}" type="presOf" srcId="{64C17085-7FEC-48BE-B2F5-3612AB986762}" destId="{0740B958-B568-476F-9053-61D65F134517}" srcOrd="0" destOrd="0" presId="urn:microsoft.com/office/officeart/2005/8/layout/hList1"/>
    <dgm:cxn modelId="{C197928C-31EC-4716-881F-47B709E9CB79}" type="presOf" srcId="{D5B1D195-F41C-4BCD-977A-E7224FCB91EC}" destId="{094516E9-9F91-4E23-8A3F-2BBF80016266}" srcOrd="0" destOrd="5" presId="urn:microsoft.com/office/officeart/2005/8/layout/hList1"/>
    <dgm:cxn modelId="{2F655CC7-F0B3-4BCA-A16F-6CEF1B9BA965}" srcId="{EF736A87-F479-4CAE-A510-C6DA278D5DF5}" destId="{8168C793-4DCE-48A7-A4CC-CEDE7FD6FCCC}" srcOrd="4" destOrd="0" parTransId="{C62525DE-2331-4B2D-8173-113C84E446BF}" sibTransId="{3E6E5889-2F7F-40C9-841B-C49064456D80}"/>
    <dgm:cxn modelId="{1E0A918A-7BA1-49D3-8E6D-C2BD13FC3A78}" srcId="{19B46913-E793-4778-AD2B-0F6324F9A56C}" destId="{40766590-D206-41B4-8677-07857E58830B}" srcOrd="2" destOrd="0" parTransId="{BA4F37C7-4FDF-4132-9A44-87C5135F3071}" sibTransId="{D90AE633-ADCD-41FB-944D-CD3B40B205FC}"/>
    <dgm:cxn modelId="{6D1DDE91-59AD-4D2D-9716-E2EF6D04A2CB}" type="presOf" srcId="{97A33207-70A9-4F94-9902-4F218C093730}" destId="{0740B958-B568-476F-9053-61D65F134517}" srcOrd="0" destOrd="6" presId="urn:microsoft.com/office/officeart/2005/8/layout/hList1"/>
    <dgm:cxn modelId="{A15B8052-6BAF-4FED-AE2F-896408C45ADC}" srcId="{19B46913-E793-4778-AD2B-0F6324F9A56C}" destId="{D5B1D195-F41C-4BCD-977A-E7224FCB91EC}" srcOrd="5" destOrd="0" parTransId="{E47B0956-6288-4F22-92ED-9DCF10627984}" sibTransId="{20858BEA-3AD2-4CBF-B53D-FE1A265D49E8}"/>
    <dgm:cxn modelId="{1B8A78E8-FC35-445A-9D36-FE487E0D0471}" type="presOf" srcId="{827BC888-9D33-423C-A9D1-AC2214DA6D6F}" destId="{AD38603E-EC74-458B-9793-B7C2017DB140}" srcOrd="0" destOrd="0" presId="urn:microsoft.com/office/officeart/2005/8/layout/hList1"/>
    <dgm:cxn modelId="{4AEBFABA-A7A5-4C64-8F66-D32601FE5391}" srcId="{F65DCFE5-0416-4267-A573-91A607CFF0C6}" destId="{EF736A87-F479-4CAE-A510-C6DA278D5DF5}" srcOrd="1" destOrd="0" parTransId="{7ECE4F29-3D6F-4850-A2E6-03CC59510A3E}" sibTransId="{DF746D93-700F-43DB-A182-8B07240107D1}"/>
    <dgm:cxn modelId="{0B620D87-D9B2-4B5F-9DB5-7D49926C3DF3}" type="presOf" srcId="{54A92805-4F87-4B27-9DEB-23181D36174F}" destId="{0740B958-B568-476F-9053-61D65F134517}" srcOrd="0" destOrd="5" presId="urn:microsoft.com/office/officeart/2005/8/layout/hList1"/>
    <dgm:cxn modelId="{327172F7-C567-4F94-B7A3-A68846B5AC30}" srcId="{C61E487F-2FC2-48CD-A83B-083B5AA7E565}" destId="{464E0C1D-DC09-47F1-A7A9-18B5874D850C}" srcOrd="5" destOrd="0" parTransId="{B0FDD3F8-C760-46CF-A11A-1FCBDB892EF4}" sibTransId="{4F908FF7-E401-4A87-B0BC-FD47F3E9D1BA}"/>
    <dgm:cxn modelId="{3005556C-C207-4C77-AB03-3979F6E198E6}" type="presOf" srcId="{1B023250-849C-4423-B32E-AA7EDD757A70}" destId="{0740B958-B568-476F-9053-61D65F134517}" srcOrd="0" destOrd="2" presId="urn:microsoft.com/office/officeart/2005/8/layout/hList1"/>
    <dgm:cxn modelId="{F602DCDD-0E13-4DB0-BDA1-FA05CC7828DF}" type="presOf" srcId="{065A141F-41D6-4FF0-A4C1-C6703D7E50FF}" destId="{0740B958-B568-476F-9053-61D65F134517}" srcOrd="0" destOrd="3" presId="urn:microsoft.com/office/officeart/2005/8/layout/hList1"/>
    <dgm:cxn modelId="{BAB459B1-4B6F-4B18-9DD2-0AC45F0FCE3F}" srcId="{EF736A87-F479-4CAE-A510-C6DA278D5DF5}" destId="{BB8B5688-91D1-4586-AB62-2D5B7C95C774}" srcOrd="2" destOrd="0" parTransId="{106C7A0A-A24D-453A-9BDE-6A11DFBF5DBC}" sibTransId="{3DD749E5-73B5-4C0C-B72C-B1096CD2E3C1}"/>
    <dgm:cxn modelId="{494858D7-DCD8-46DD-B612-91AE1B13634A}" type="presOf" srcId="{40766590-D206-41B4-8677-07857E58830B}" destId="{094516E9-9F91-4E23-8A3F-2BBF80016266}" srcOrd="0" destOrd="2" presId="urn:microsoft.com/office/officeart/2005/8/layout/hList1"/>
    <dgm:cxn modelId="{BD19EB30-2476-4DB2-810D-292481BFA408}" srcId="{D3998FB6-D38F-41C7-8DF9-DD966FC42C9C}" destId="{7A4090D8-48A4-47B0-A90F-28542DE96759}" srcOrd="1" destOrd="0" parTransId="{A4C1830E-E9E3-4806-BC89-A0419E4F10D0}" sibTransId="{17C85462-028A-45B5-8D74-26C4C7F1C42B}"/>
    <dgm:cxn modelId="{2471DAF4-67C7-4A1D-821D-F18D96168B6F}" srcId="{19B46913-E793-4778-AD2B-0F6324F9A56C}" destId="{0E37042D-718D-4083-98BF-D8FF2DC0CAA8}" srcOrd="4" destOrd="0" parTransId="{65D900D6-E70F-4BB2-8DF9-6AD6F16E2BA2}" sibTransId="{ACB852BE-2BDA-4B8F-A6A4-64EB5FF303A9}"/>
    <dgm:cxn modelId="{80B35259-CF39-495C-BA3F-32924099A93A}" srcId="{EF736A87-F479-4CAE-A510-C6DA278D5DF5}" destId="{C72151E9-A6A4-4D27-AA87-53053B1111F0}" srcOrd="3" destOrd="0" parTransId="{9AD0A371-7DF9-4A57-95C2-A8FF235006AD}" sibTransId="{44E7F6F4-228E-4712-B807-2E0156A653C5}"/>
    <dgm:cxn modelId="{50DF44B7-E567-4242-9186-2C158B337A8E}" srcId="{19B46913-E793-4778-AD2B-0F6324F9A56C}" destId="{216F2BF6-2EC0-4986-A353-73E750F647CD}" srcOrd="1" destOrd="0" parTransId="{964F6E86-E203-4786-8F05-27E93A3BF87C}" sibTransId="{0BD49810-3B5B-46A3-86DD-B25E14BF7F3B}"/>
    <dgm:cxn modelId="{C74801A1-F5E5-4193-9C54-3ADD7F3A1BCC}" type="presOf" srcId="{713554EE-5AF8-4003-ACA5-A5314886D35F}" destId="{F67DFA87-C5F3-4D24-A19C-C8E48A02CA4A}" srcOrd="0" destOrd="2" presId="urn:microsoft.com/office/officeart/2005/8/layout/hList1"/>
    <dgm:cxn modelId="{F8F8C84D-E3DF-48B6-AA44-D78BDF37F4FD}" srcId="{EF736A87-F479-4CAE-A510-C6DA278D5DF5}" destId="{827BC888-9D33-423C-A9D1-AC2214DA6D6F}" srcOrd="0" destOrd="0" parTransId="{0E42A0DB-2813-4316-A6E7-FCCC1660D819}" sibTransId="{3E195F84-1E4E-4223-8FDE-D7A9068B424F}"/>
    <dgm:cxn modelId="{D72424B8-3AA0-48F6-B9BD-8224FDD15241}" type="presOf" srcId="{A69E13C1-8C8B-4D49-A317-2B92DA0DBDD7}" destId="{F67DFA87-C5F3-4D24-A19C-C8E48A02CA4A}" srcOrd="0" destOrd="4" presId="urn:microsoft.com/office/officeart/2005/8/layout/hList1"/>
    <dgm:cxn modelId="{E34B96DF-2D6F-42C2-AE5C-90E3F1DC4ADC}" type="presOf" srcId="{EF736A87-F479-4CAE-A510-C6DA278D5DF5}" destId="{AFB61E84-8FC9-4BF6-BBA8-8281F5847CE5}" srcOrd="0" destOrd="0" presId="urn:microsoft.com/office/officeart/2005/8/layout/hList1"/>
    <dgm:cxn modelId="{D1065615-B323-4B03-9D2F-9F06972AFE84}" srcId="{C61E487F-2FC2-48CD-A83B-083B5AA7E565}" destId="{F141ABB3-CFF7-46E9-8B27-C0FC33E1F8C2}" srcOrd="3" destOrd="0" parTransId="{42D539DB-3C4D-41E6-9D1B-02C0698CA5E6}" sibTransId="{0E9438E4-75D2-46CF-9C9D-6D4679BE281E}"/>
    <dgm:cxn modelId="{E4794945-8B73-4F59-A8EF-82FC512A3FE6}" type="presOf" srcId="{216F2BF6-2EC0-4986-A353-73E750F647CD}" destId="{094516E9-9F91-4E23-8A3F-2BBF80016266}" srcOrd="0" destOrd="1" presId="urn:microsoft.com/office/officeart/2005/8/layout/hList1"/>
    <dgm:cxn modelId="{D392CE8A-A823-4496-BA04-7225C0B9A9D2}" type="presOf" srcId="{19B46913-E793-4778-AD2B-0F6324F9A56C}" destId="{60E33374-9F0F-49DA-A9EE-774CB7740C3F}" srcOrd="0" destOrd="0" presId="urn:microsoft.com/office/officeart/2005/8/layout/hList1"/>
    <dgm:cxn modelId="{3E7E5553-C763-4ACE-8D07-DE1C0C7EC974}" srcId="{F65DCFE5-0416-4267-A573-91A607CFF0C6}" destId="{C61E487F-2FC2-48CD-A83B-083B5AA7E565}" srcOrd="2" destOrd="0" parTransId="{C98A7873-1362-43C4-A9FE-FE1A02231C98}" sibTransId="{701F7A00-118F-4416-9E8F-86C5A8159752}"/>
    <dgm:cxn modelId="{62B51744-64AE-4AD2-8E78-CC69797CCE92}" srcId="{F65DCFE5-0416-4267-A573-91A607CFF0C6}" destId="{19B46913-E793-4778-AD2B-0F6324F9A56C}" srcOrd="0" destOrd="0" parTransId="{C5109964-E5CB-4B78-B965-C22911D3C972}" sibTransId="{B3550FDC-5768-420B-81CA-65C92C9612DA}"/>
    <dgm:cxn modelId="{E44ABE44-3C8B-4C94-954A-40F7F1CCE4E7}" srcId="{D3998FB6-D38F-41C7-8DF9-DD966FC42C9C}" destId="{54A92805-4F87-4B27-9DEB-23181D36174F}" srcOrd="5" destOrd="0" parTransId="{BA49E8B8-5B74-4D81-AAE0-4F0D9CB4BF8B}" sibTransId="{1493B78E-14E7-4F6B-AB9A-71BACA683B1B}"/>
    <dgm:cxn modelId="{52B8BC6C-0645-486A-9237-E415EA9B4641}" srcId="{C61E487F-2FC2-48CD-A83B-083B5AA7E565}" destId="{713554EE-5AF8-4003-ACA5-A5314886D35F}" srcOrd="2" destOrd="0" parTransId="{07519C25-3C06-4F22-81ED-A862ABFF56F3}" sibTransId="{8B7B9CFA-3E54-43EE-BF03-05DF93BC1646}"/>
    <dgm:cxn modelId="{9E005AB1-FA0F-408D-A66F-DE01CCCEDF13}" srcId="{D3998FB6-D38F-41C7-8DF9-DD966FC42C9C}" destId="{1B023250-849C-4423-B32E-AA7EDD757A70}" srcOrd="2" destOrd="0" parTransId="{BF4E330A-B919-41EA-A2FD-DD4EAD7A8E6E}" sibTransId="{6FA53B59-60F0-4411-8182-6C3AE431A20B}"/>
    <dgm:cxn modelId="{1835A390-DDEE-45BB-8C84-B806E8117C27}" type="presOf" srcId="{464E0C1D-DC09-47F1-A7A9-18B5874D850C}" destId="{F67DFA87-C5F3-4D24-A19C-C8E48A02CA4A}" srcOrd="0" destOrd="5" presId="urn:microsoft.com/office/officeart/2005/8/layout/hList1"/>
    <dgm:cxn modelId="{F2E45A22-B9A8-49D1-BCFC-E0ED444E4AC7}" type="presOf" srcId="{E2490ABF-1377-49B8-9CA3-996FDFD1D3DD}" destId="{F67DFA87-C5F3-4D24-A19C-C8E48A02CA4A}" srcOrd="0" destOrd="0" presId="urn:microsoft.com/office/officeart/2005/8/layout/hList1"/>
    <dgm:cxn modelId="{B8011E9C-EE51-47FD-8596-A6E033BD82E9}" type="presParOf" srcId="{857725CE-4340-4E3A-80DB-F765B0949F91}" destId="{000AB501-57DE-4432-B1DB-286BEDF0E1DD}" srcOrd="0" destOrd="0" presId="urn:microsoft.com/office/officeart/2005/8/layout/hList1"/>
    <dgm:cxn modelId="{532064BD-37CC-4F14-99DF-A51DF018545F}" type="presParOf" srcId="{000AB501-57DE-4432-B1DB-286BEDF0E1DD}" destId="{60E33374-9F0F-49DA-A9EE-774CB7740C3F}" srcOrd="0" destOrd="0" presId="urn:microsoft.com/office/officeart/2005/8/layout/hList1"/>
    <dgm:cxn modelId="{927E97FE-528D-4BCB-953A-2A681223DAF6}" type="presParOf" srcId="{000AB501-57DE-4432-B1DB-286BEDF0E1DD}" destId="{094516E9-9F91-4E23-8A3F-2BBF80016266}" srcOrd="1" destOrd="0" presId="urn:microsoft.com/office/officeart/2005/8/layout/hList1"/>
    <dgm:cxn modelId="{871FEDA2-55C9-49E4-9C36-B8AA5D0C81D2}" type="presParOf" srcId="{857725CE-4340-4E3A-80DB-F765B0949F91}" destId="{7A0EFA54-960F-433E-87AB-97A5C60BC3FD}" srcOrd="1" destOrd="0" presId="urn:microsoft.com/office/officeart/2005/8/layout/hList1"/>
    <dgm:cxn modelId="{62DADEFF-5084-4420-8BC5-84C14323DB83}" type="presParOf" srcId="{857725CE-4340-4E3A-80DB-F765B0949F91}" destId="{09C32279-467A-438F-99B7-1E55C2CBB203}" srcOrd="2" destOrd="0" presId="urn:microsoft.com/office/officeart/2005/8/layout/hList1"/>
    <dgm:cxn modelId="{AB87A33F-93F2-47A6-83E7-9A512E7A45EA}" type="presParOf" srcId="{09C32279-467A-438F-99B7-1E55C2CBB203}" destId="{AFB61E84-8FC9-4BF6-BBA8-8281F5847CE5}" srcOrd="0" destOrd="0" presId="urn:microsoft.com/office/officeart/2005/8/layout/hList1"/>
    <dgm:cxn modelId="{BAD07DA3-DA29-44CF-BDA3-61375FFDF293}" type="presParOf" srcId="{09C32279-467A-438F-99B7-1E55C2CBB203}" destId="{AD38603E-EC74-458B-9793-B7C2017DB140}" srcOrd="1" destOrd="0" presId="urn:microsoft.com/office/officeart/2005/8/layout/hList1"/>
    <dgm:cxn modelId="{779679E8-2C96-450C-9B85-89414E7858C6}" type="presParOf" srcId="{857725CE-4340-4E3A-80DB-F765B0949F91}" destId="{D7A94669-1FBE-4662-B7E3-3BE9BB23F170}" srcOrd="3" destOrd="0" presId="urn:microsoft.com/office/officeart/2005/8/layout/hList1"/>
    <dgm:cxn modelId="{DFAA72B3-D921-429D-9D63-804D93EBDA85}" type="presParOf" srcId="{857725CE-4340-4E3A-80DB-F765B0949F91}" destId="{3FA8255F-028D-401D-B318-0D62BE8F4097}" srcOrd="4" destOrd="0" presId="urn:microsoft.com/office/officeart/2005/8/layout/hList1"/>
    <dgm:cxn modelId="{FA7600C4-11BA-4127-8CD0-7E2C9D8FC578}" type="presParOf" srcId="{3FA8255F-028D-401D-B318-0D62BE8F4097}" destId="{D9F66E11-EBD9-4C77-AB51-4D692A3AF281}" srcOrd="0" destOrd="0" presId="urn:microsoft.com/office/officeart/2005/8/layout/hList1"/>
    <dgm:cxn modelId="{DEC83E11-FA14-4123-9B5A-5ED4D7E631DA}" type="presParOf" srcId="{3FA8255F-028D-401D-B318-0D62BE8F4097}" destId="{F67DFA87-C5F3-4D24-A19C-C8E48A02CA4A}" srcOrd="1" destOrd="0" presId="urn:microsoft.com/office/officeart/2005/8/layout/hList1"/>
    <dgm:cxn modelId="{D1D0B8CC-44F1-4D4C-B070-C8C292789137}" type="presParOf" srcId="{857725CE-4340-4E3A-80DB-F765B0949F91}" destId="{B752B955-D1A4-4E80-8F18-E0FB9268FC63}" srcOrd="5" destOrd="0" presId="urn:microsoft.com/office/officeart/2005/8/layout/hList1"/>
    <dgm:cxn modelId="{1BB3A295-25B6-4CB8-9A63-1E00D8CAEC5D}" type="presParOf" srcId="{857725CE-4340-4E3A-80DB-F765B0949F91}" destId="{AFB0D593-4EA2-4D71-8552-7E22930E2B71}" srcOrd="6" destOrd="0" presId="urn:microsoft.com/office/officeart/2005/8/layout/hList1"/>
    <dgm:cxn modelId="{81735B7D-C2FD-44C0-9B38-CDBBE5B7F1FC}" type="presParOf" srcId="{AFB0D593-4EA2-4D71-8552-7E22930E2B71}" destId="{6742C73A-FF73-4064-AF51-9D192DEA2989}" srcOrd="0" destOrd="0" presId="urn:microsoft.com/office/officeart/2005/8/layout/hList1"/>
    <dgm:cxn modelId="{9A3125FE-AAD6-4931-88F7-171FC6059F52}" type="presParOf" srcId="{AFB0D593-4EA2-4D71-8552-7E22930E2B71}" destId="{0740B958-B568-476F-9053-61D65F13451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65DCFE5-0416-4267-A573-91A607CFF0C6}"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19B46913-E793-4778-AD2B-0F6324F9A56C}">
      <dgm:prSet phldrT="[Text]"/>
      <dgm:spPr/>
      <dgm:t>
        <a:bodyPr/>
        <a:lstStyle/>
        <a:p>
          <a:r>
            <a:rPr lang="en-US" dirty="0"/>
            <a:t>Information Systems</a:t>
          </a:r>
        </a:p>
      </dgm:t>
    </dgm:pt>
    <dgm:pt modelId="{C5109964-E5CB-4B78-B965-C22911D3C972}" type="parTrans" cxnId="{62B51744-64AE-4AD2-8E78-CC69797CCE92}">
      <dgm:prSet/>
      <dgm:spPr/>
      <dgm:t>
        <a:bodyPr/>
        <a:lstStyle/>
        <a:p>
          <a:endParaRPr lang="en-US"/>
        </a:p>
      </dgm:t>
    </dgm:pt>
    <dgm:pt modelId="{B3550FDC-5768-420B-81CA-65C92C9612DA}" type="sibTrans" cxnId="{62B51744-64AE-4AD2-8E78-CC69797CCE92}">
      <dgm:prSet/>
      <dgm:spPr/>
      <dgm:t>
        <a:bodyPr/>
        <a:lstStyle/>
        <a:p>
          <a:endParaRPr lang="en-US"/>
        </a:p>
      </dgm:t>
    </dgm:pt>
    <dgm:pt modelId="{DD15CFA9-5594-401B-98F1-68BE83EC101C}">
      <dgm:prSet phldrT="[Text]"/>
      <dgm:spPr/>
      <dgm:t>
        <a:bodyPr/>
        <a:lstStyle/>
        <a:p>
          <a:r>
            <a:rPr lang="en-US" dirty="0"/>
            <a:t>Linux </a:t>
          </a:r>
        </a:p>
      </dgm:t>
    </dgm:pt>
    <dgm:pt modelId="{068D56D4-EC5F-4788-977A-0DA3FA9EC317}" type="parTrans" cxnId="{65F3FC45-45F8-43F3-922F-1B6731DAFBC3}">
      <dgm:prSet/>
      <dgm:spPr/>
      <dgm:t>
        <a:bodyPr/>
        <a:lstStyle/>
        <a:p>
          <a:endParaRPr lang="en-US"/>
        </a:p>
      </dgm:t>
    </dgm:pt>
    <dgm:pt modelId="{E651E10F-A3CC-4F75-8768-9FCB9F273896}" type="sibTrans" cxnId="{65F3FC45-45F8-43F3-922F-1B6731DAFBC3}">
      <dgm:prSet/>
      <dgm:spPr/>
      <dgm:t>
        <a:bodyPr/>
        <a:lstStyle/>
        <a:p>
          <a:endParaRPr lang="en-US"/>
        </a:p>
      </dgm:t>
    </dgm:pt>
    <dgm:pt modelId="{D5B1D195-F41C-4BCD-977A-E7224FCB91EC}">
      <dgm:prSet phldrT="[Text]"/>
      <dgm:spPr/>
      <dgm:t>
        <a:bodyPr/>
        <a:lstStyle/>
        <a:p>
          <a:r>
            <a:rPr lang="en-US" dirty="0"/>
            <a:t>Etc.</a:t>
          </a:r>
        </a:p>
      </dgm:t>
    </dgm:pt>
    <dgm:pt modelId="{E47B0956-6288-4F22-92ED-9DCF10627984}" type="parTrans" cxnId="{A15B8052-6BAF-4FED-AE2F-896408C45ADC}">
      <dgm:prSet/>
      <dgm:spPr/>
      <dgm:t>
        <a:bodyPr/>
        <a:lstStyle/>
        <a:p>
          <a:endParaRPr lang="en-US"/>
        </a:p>
      </dgm:t>
    </dgm:pt>
    <dgm:pt modelId="{20858BEA-3AD2-4CBF-B53D-FE1A265D49E8}" type="sibTrans" cxnId="{A15B8052-6BAF-4FED-AE2F-896408C45ADC}">
      <dgm:prSet/>
      <dgm:spPr/>
      <dgm:t>
        <a:bodyPr/>
        <a:lstStyle/>
        <a:p>
          <a:endParaRPr lang="en-US"/>
        </a:p>
      </dgm:t>
    </dgm:pt>
    <dgm:pt modelId="{EF736A87-F479-4CAE-A510-C6DA278D5DF5}">
      <dgm:prSet phldrT="[Text]"/>
      <dgm:spPr/>
      <dgm:t>
        <a:bodyPr/>
        <a:lstStyle/>
        <a:p>
          <a:r>
            <a:rPr lang="en-US" dirty="0"/>
            <a:t>Programming and Software Development</a:t>
          </a:r>
        </a:p>
      </dgm:t>
    </dgm:pt>
    <dgm:pt modelId="{7ECE4F29-3D6F-4850-A2E6-03CC59510A3E}" type="parTrans" cxnId="{4AEBFABA-A7A5-4C64-8F66-D32601FE5391}">
      <dgm:prSet/>
      <dgm:spPr/>
      <dgm:t>
        <a:bodyPr/>
        <a:lstStyle/>
        <a:p>
          <a:endParaRPr lang="en-US"/>
        </a:p>
      </dgm:t>
    </dgm:pt>
    <dgm:pt modelId="{DF746D93-700F-43DB-A182-8B07240107D1}" type="sibTrans" cxnId="{4AEBFABA-A7A5-4C64-8F66-D32601FE5391}">
      <dgm:prSet/>
      <dgm:spPr/>
      <dgm:t>
        <a:bodyPr/>
        <a:lstStyle/>
        <a:p>
          <a:endParaRPr lang="en-US"/>
        </a:p>
      </dgm:t>
    </dgm:pt>
    <dgm:pt modelId="{827BC888-9D33-423C-A9D1-AC2214DA6D6F}">
      <dgm:prSet phldrT="[Text]"/>
      <dgm:spPr/>
      <dgm:t>
        <a:bodyPr/>
        <a:lstStyle/>
        <a:p>
          <a:r>
            <a:rPr lang="en-US" dirty="0"/>
            <a:t>Computer Science Principles</a:t>
          </a:r>
        </a:p>
      </dgm:t>
    </dgm:pt>
    <dgm:pt modelId="{0E42A0DB-2813-4316-A6E7-FCCC1660D819}" type="parTrans" cxnId="{F8F8C84D-E3DF-48B6-AA44-D78BDF37F4FD}">
      <dgm:prSet/>
      <dgm:spPr/>
      <dgm:t>
        <a:bodyPr/>
        <a:lstStyle/>
        <a:p>
          <a:endParaRPr lang="en-US"/>
        </a:p>
      </dgm:t>
    </dgm:pt>
    <dgm:pt modelId="{3E195F84-1E4E-4223-8FDE-D7A9068B424F}" type="sibTrans" cxnId="{F8F8C84D-E3DF-48B6-AA44-D78BDF37F4FD}">
      <dgm:prSet/>
      <dgm:spPr/>
      <dgm:t>
        <a:bodyPr/>
        <a:lstStyle/>
        <a:p>
          <a:endParaRPr lang="en-US"/>
        </a:p>
      </dgm:t>
    </dgm:pt>
    <dgm:pt modelId="{8168C793-4DCE-48A7-A4CC-CEDE7FD6FCCC}">
      <dgm:prSet phldrT="[Text]"/>
      <dgm:spPr/>
      <dgm:t>
        <a:bodyPr/>
        <a:lstStyle/>
        <a:p>
          <a:r>
            <a:rPr lang="en-US" dirty="0"/>
            <a:t>Etc.</a:t>
          </a:r>
        </a:p>
      </dgm:t>
    </dgm:pt>
    <dgm:pt modelId="{C62525DE-2331-4B2D-8173-113C84E446BF}" type="parTrans" cxnId="{2F655CC7-F0B3-4BCA-A16F-6CEF1B9BA965}">
      <dgm:prSet/>
      <dgm:spPr/>
      <dgm:t>
        <a:bodyPr/>
        <a:lstStyle/>
        <a:p>
          <a:endParaRPr lang="en-US"/>
        </a:p>
      </dgm:t>
    </dgm:pt>
    <dgm:pt modelId="{3E6E5889-2F7F-40C9-841B-C49064456D80}" type="sibTrans" cxnId="{2F655CC7-F0B3-4BCA-A16F-6CEF1B9BA965}">
      <dgm:prSet/>
      <dgm:spPr/>
      <dgm:t>
        <a:bodyPr/>
        <a:lstStyle/>
        <a:p>
          <a:endParaRPr lang="en-US"/>
        </a:p>
      </dgm:t>
    </dgm:pt>
    <dgm:pt modelId="{C61E487F-2FC2-48CD-A83B-083B5AA7E565}">
      <dgm:prSet phldrT="[Text]"/>
      <dgm:spPr/>
      <dgm:t>
        <a:bodyPr/>
        <a:lstStyle/>
        <a:p>
          <a:r>
            <a:rPr lang="en-US" dirty="0"/>
            <a:t>Web Development</a:t>
          </a:r>
        </a:p>
      </dgm:t>
    </dgm:pt>
    <dgm:pt modelId="{C98A7873-1362-43C4-A9FE-FE1A02231C98}" type="parTrans" cxnId="{3E7E5553-C763-4ACE-8D07-DE1C0C7EC974}">
      <dgm:prSet/>
      <dgm:spPr/>
      <dgm:t>
        <a:bodyPr/>
        <a:lstStyle/>
        <a:p>
          <a:endParaRPr lang="en-US"/>
        </a:p>
      </dgm:t>
    </dgm:pt>
    <dgm:pt modelId="{701F7A00-118F-4416-9E8F-86C5A8159752}" type="sibTrans" cxnId="{3E7E5553-C763-4ACE-8D07-DE1C0C7EC974}">
      <dgm:prSet/>
      <dgm:spPr/>
      <dgm:t>
        <a:bodyPr/>
        <a:lstStyle/>
        <a:p>
          <a:endParaRPr lang="en-US"/>
        </a:p>
      </dgm:t>
    </dgm:pt>
    <dgm:pt modelId="{E2490ABF-1377-49B8-9CA3-996FDFD1D3DD}">
      <dgm:prSet phldrT="[Text]"/>
      <dgm:spPr/>
      <dgm:t>
        <a:bodyPr/>
        <a:lstStyle/>
        <a:p>
          <a:r>
            <a:rPr lang="en-US" dirty="0"/>
            <a:t>Web Development</a:t>
          </a:r>
        </a:p>
      </dgm:t>
    </dgm:pt>
    <dgm:pt modelId="{5EA24A6F-C736-4B4D-BAF0-213235680DCE}" type="parTrans" cxnId="{6A00A6F8-1FE7-4A7C-A529-348279343C1B}">
      <dgm:prSet/>
      <dgm:spPr/>
      <dgm:t>
        <a:bodyPr/>
        <a:lstStyle/>
        <a:p>
          <a:endParaRPr lang="en-US"/>
        </a:p>
      </dgm:t>
    </dgm:pt>
    <dgm:pt modelId="{B0826039-D603-4750-A55B-682EAF1CEF77}" type="sibTrans" cxnId="{6A00A6F8-1FE7-4A7C-A529-348279343C1B}">
      <dgm:prSet/>
      <dgm:spPr/>
      <dgm:t>
        <a:bodyPr/>
        <a:lstStyle/>
        <a:p>
          <a:endParaRPr lang="en-US"/>
        </a:p>
      </dgm:t>
    </dgm:pt>
    <dgm:pt modelId="{216F2BF6-2EC0-4986-A353-73E750F647CD}">
      <dgm:prSet phldrT="[Text]"/>
      <dgm:spPr/>
      <dgm:t>
        <a:bodyPr/>
        <a:lstStyle/>
        <a:p>
          <a:r>
            <a:rPr lang="en-US" dirty="0"/>
            <a:t>A+ Computer Repair</a:t>
          </a:r>
        </a:p>
      </dgm:t>
    </dgm:pt>
    <dgm:pt modelId="{964F6E86-E203-4786-8F05-27E93A3BF87C}" type="parTrans" cxnId="{50DF44B7-E567-4242-9186-2C158B337A8E}">
      <dgm:prSet/>
      <dgm:spPr/>
      <dgm:t>
        <a:bodyPr/>
        <a:lstStyle/>
        <a:p>
          <a:endParaRPr lang="en-US"/>
        </a:p>
      </dgm:t>
    </dgm:pt>
    <dgm:pt modelId="{0BD49810-3B5B-46A3-86DD-B25E14BF7F3B}" type="sibTrans" cxnId="{50DF44B7-E567-4242-9186-2C158B337A8E}">
      <dgm:prSet/>
      <dgm:spPr/>
      <dgm:t>
        <a:bodyPr/>
        <a:lstStyle/>
        <a:p>
          <a:endParaRPr lang="en-US"/>
        </a:p>
      </dgm:t>
    </dgm:pt>
    <dgm:pt modelId="{40766590-D206-41B4-8677-07857E58830B}">
      <dgm:prSet phldrT="[Text]"/>
      <dgm:spPr/>
      <dgm:t>
        <a:bodyPr/>
        <a:lstStyle/>
        <a:p>
          <a:r>
            <a:rPr lang="en-US" dirty="0"/>
            <a:t>Network</a:t>
          </a:r>
        </a:p>
      </dgm:t>
    </dgm:pt>
    <dgm:pt modelId="{BA4F37C7-4FDF-4132-9A44-87C5135F3071}" type="parTrans" cxnId="{1E0A918A-7BA1-49D3-8E6D-C2BD13FC3A78}">
      <dgm:prSet/>
      <dgm:spPr/>
      <dgm:t>
        <a:bodyPr/>
        <a:lstStyle/>
        <a:p>
          <a:endParaRPr lang="en-US"/>
        </a:p>
      </dgm:t>
    </dgm:pt>
    <dgm:pt modelId="{D90AE633-ADCD-41FB-944D-CD3B40B205FC}" type="sibTrans" cxnId="{1E0A918A-7BA1-49D3-8E6D-C2BD13FC3A78}">
      <dgm:prSet/>
      <dgm:spPr/>
      <dgm:t>
        <a:bodyPr/>
        <a:lstStyle/>
        <a:p>
          <a:endParaRPr lang="en-US"/>
        </a:p>
      </dgm:t>
    </dgm:pt>
    <dgm:pt modelId="{E218AF7E-2761-4CEC-BEBC-59ADE49D5589}">
      <dgm:prSet phldrT="[Text]"/>
      <dgm:spPr/>
      <dgm:t>
        <a:bodyPr/>
        <a:lstStyle/>
        <a:p>
          <a:r>
            <a:rPr lang="en-US" dirty="0"/>
            <a:t>Database</a:t>
          </a:r>
        </a:p>
      </dgm:t>
    </dgm:pt>
    <dgm:pt modelId="{EFAE93F3-0DB5-4144-8AF1-B6B2A5211A3A}" type="parTrans" cxnId="{E2162C9A-AC13-4D4D-AE44-EA5703B89CC8}">
      <dgm:prSet/>
      <dgm:spPr/>
      <dgm:t>
        <a:bodyPr/>
        <a:lstStyle/>
        <a:p>
          <a:endParaRPr lang="en-US"/>
        </a:p>
      </dgm:t>
    </dgm:pt>
    <dgm:pt modelId="{98CC863E-9952-4CAF-B559-8115FC494DBC}" type="sibTrans" cxnId="{E2162C9A-AC13-4D4D-AE44-EA5703B89CC8}">
      <dgm:prSet/>
      <dgm:spPr/>
      <dgm:t>
        <a:bodyPr/>
        <a:lstStyle/>
        <a:p>
          <a:endParaRPr lang="en-US"/>
        </a:p>
      </dgm:t>
    </dgm:pt>
    <dgm:pt modelId="{EB6F5443-1790-48CC-BF04-D31FB5ED9AF6}">
      <dgm:prSet phldrT="[Text]"/>
      <dgm:spPr/>
      <dgm:t>
        <a:bodyPr/>
        <a:lstStyle/>
        <a:p>
          <a:r>
            <a:rPr lang="en-US" dirty="0"/>
            <a:t>Computer Programming</a:t>
          </a:r>
        </a:p>
      </dgm:t>
    </dgm:pt>
    <dgm:pt modelId="{04AE3041-8A5C-4785-BA2C-05DE115647AB}" type="parTrans" cxnId="{443FC654-0805-4472-AB7D-1B3170DCB112}">
      <dgm:prSet/>
      <dgm:spPr/>
      <dgm:t>
        <a:bodyPr/>
        <a:lstStyle/>
        <a:p>
          <a:endParaRPr lang="en-US"/>
        </a:p>
      </dgm:t>
    </dgm:pt>
    <dgm:pt modelId="{FA1F47C8-8E13-43D5-900F-178A16C001F2}" type="sibTrans" cxnId="{443FC654-0805-4472-AB7D-1B3170DCB112}">
      <dgm:prSet/>
      <dgm:spPr/>
      <dgm:t>
        <a:bodyPr/>
        <a:lstStyle/>
        <a:p>
          <a:endParaRPr lang="en-US"/>
        </a:p>
      </dgm:t>
    </dgm:pt>
    <dgm:pt modelId="{C72151E9-A6A4-4D27-AA87-53053B1111F0}">
      <dgm:prSet phldrT="[Text]"/>
      <dgm:spPr/>
      <dgm:t>
        <a:bodyPr/>
        <a:lstStyle/>
        <a:p>
          <a:r>
            <a:rPr lang="en-US" dirty="0"/>
            <a:t>Game Development</a:t>
          </a:r>
        </a:p>
      </dgm:t>
    </dgm:pt>
    <dgm:pt modelId="{9AD0A371-7DF9-4A57-95C2-A8FF235006AD}" type="parTrans" cxnId="{80B35259-CF39-495C-BA3F-32924099A93A}">
      <dgm:prSet/>
      <dgm:spPr/>
      <dgm:t>
        <a:bodyPr/>
        <a:lstStyle/>
        <a:p>
          <a:endParaRPr lang="en-US"/>
        </a:p>
      </dgm:t>
    </dgm:pt>
    <dgm:pt modelId="{44E7F6F4-228E-4712-B807-2E0156A653C5}" type="sibTrans" cxnId="{80B35259-CF39-495C-BA3F-32924099A93A}">
      <dgm:prSet/>
      <dgm:spPr/>
      <dgm:t>
        <a:bodyPr/>
        <a:lstStyle/>
        <a:p>
          <a:endParaRPr lang="en-US"/>
        </a:p>
      </dgm:t>
    </dgm:pt>
    <dgm:pt modelId="{8D4442FD-53C2-4069-8634-70373C87AC07}">
      <dgm:prSet phldrT="[Text]"/>
      <dgm:spPr/>
      <dgm:t>
        <a:bodyPr/>
        <a:lstStyle/>
        <a:p>
          <a:r>
            <a:rPr lang="en-US" dirty="0"/>
            <a:t>HTML5</a:t>
          </a:r>
        </a:p>
      </dgm:t>
    </dgm:pt>
    <dgm:pt modelId="{582D7769-88CE-47B3-9769-3EE9A7B67436}" type="parTrans" cxnId="{BA292BD6-5D29-49B7-BF94-BE077480D33A}">
      <dgm:prSet/>
      <dgm:spPr/>
      <dgm:t>
        <a:bodyPr/>
        <a:lstStyle/>
        <a:p>
          <a:endParaRPr lang="en-US"/>
        </a:p>
      </dgm:t>
    </dgm:pt>
    <dgm:pt modelId="{528BF8EB-A764-452E-8DBC-03E3FB3C05B2}" type="sibTrans" cxnId="{BA292BD6-5D29-49B7-BF94-BE077480D33A}">
      <dgm:prSet/>
      <dgm:spPr/>
      <dgm:t>
        <a:bodyPr/>
        <a:lstStyle/>
        <a:p>
          <a:endParaRPr lang="en-US"/>
        </a:p>
      </dgm:t>
    </dgm:pt>
    <dgm:pt modelId="{713554EE-5AF8-4003-ACA5-A5314886D35F}">
      <dgm:prSet phldrT="[Text]"/>
      <dgm:spPr/>
      <dgm:t>
        <a:bodyPr/>
        <a:lstStyle/>
        <a:p>
          <a:r>
            <a:rPr lang="en-US" dirty="0"/>
            <a:t>Mobil Development</a:t>
          </a:r>
        </a:p>
      </dgm:t>
    </dgm:pt>
    <dgm:pt modelId="{07519C25-3C06-4F22-81ED-A862ABFF56F3}" type="parTrans" cxnId="{52B8BC6C-0645-486A-9237-E415EA9B4641}">
      <dgm:prSet/>
      <dgm:spPr/>
      <dgm:t>
        <a:bodyPr/>
        <a:lstStyle/>
        <a:p>
          <a:endParaRPr lang="en-US"/>
        </a:p>
      </dgm:t>
    </dgm:pt>
    <dgm:pt modelId="{8B7B9CFA-3E54-43EE-BF03-05DF93BC1646}" type="sibTrans" cxnId="{52B8BC6C-0645-486A-9237-E415EA9B4641}">
      <dgm:prSet/>
      <dgm:spPr/>
      <dgm:t>
        <a:bodyPr/>
        <a:lstStyle/>
        <a:p>
          <a:endParaRPr lang="en-US"/>
        </a:p>
      </dgm:t>
    </dgm:pt>
    <dgm:pt modelId="{BB8B5688-91D1-4586-AB62-2D5B7C95C774}">
      <dgm:prSet phldrT="[Text]"/>
      <dgm:spPr/>
      <dgm:t>
        <a:bodyPr/>
        <a:lstStyle/>
        <a:p>
          <a:r>
            <a:rPr lang="en-US" dirty="0"/>
            <a:t>Algorithms and Data</a:t>
          </a:r>
        </a:p>
      </dgm:t>
    </dgm:pt>
    <dgm:pt modelId="{106C7A0A-A24D-453A-9BDE-6A11DFBF5DBC}" type="parTrans" cxnId="{BAB459B1-4B6F-4B18-9DD2-0AC45F0FCE3F}">
      <dgm:prSet/>
      <dgm:spPr/>
      <dgm:t>
        <a:bodyPr/>
        <a:lstStyle/>
        <a:p>
          <a:endParaRPr lang="en-US"/>
        </a:p>
      </dgm:t>
    </dgm:pt>
    <dgm:pt modelId="{3DD749E5-73B5-4C0C-B72C-B1096CD2E3C1}" type="sibTrans" cxnId="{BAB459B1-4B6F-4B18-9DD2-0AC45F0FCE3F}">
      <dgm:prSet/>
      <dgm:spPr/>
      <dgm:t>
        <a:bodyPr/>
        <a:lstStyle/>
        <a:p>
          <a:endParaRPr lang="en-US"/>
        </a:p>
      </dgm:t>
    </dgm:pt>
    <dgm:pt modelId="{F141ABB3-CFF7-46E9-8B27-C0FC33E1F8C2}">
      <dgm:prSet phldrT="[Text]"/>
      <dgm:spPr/>
      <dgm:t>
        <a:bodyPr/>
        <a:lstStyle/>
        <a:p>
          <a:r>
            <a:rPr lang="en-US" dirty="0"/>
            <a:t>Intro to IT</a:t>
          </a:r>
        </a:p>
      </dgm:t>
    </dgm:pt>
    <dgm:pt modelId="{42D539DB-3C4D-41E6-9D1B-02C0698CA5E6}" type="parTrans" cxnId="{D1065615-B323-4B03-9D2F-9F06972AFE84}">
      <dgm:prSet/>
      <dgm:spPr/>
      <dgm:t>
        <a:bodyPr/>
        <a:lstStyle/>
        <a:p>
          <a:endParaRPr lang="en-US"/>
        </a:p>
      </dgm:t>
    </dgm:pt>
    <dgm:pt modelId="{0E9438E4-75D2-46CF-9C9D-6D4679BE281E}" type="sibTrans" cxnId="{D1065615-B323-4B03-9D2F-9F06972AFE84}">
      <dgm:prSet/>
      <dgm:spPr/>
      <dgm:t>
        <a:bodyPr/>
        <a:lstStyle/>
        <a:p>
          <a:endParaRPr lang="en-US"/>
        </a:p>
      </dgm:t>
    </dgm:pt>
    <dgm:pt modelId="{A69E13C1-8C8B-4D49-A317-2B92DA0DBDD7}">
      <dgm:prSet phldrT="[Text]"/>
      <dgm:spPr/>
      <dgm:t>
        <a:bodyPr/>
        <a:lstStyle/>
        <a:p>
          <a:r>
            <a:rPr lang="en-US" dirty="0"/>
            <a:t>Database</a:t>
          </a:r>
        </a:p>
      </dgm:t>
    </dgm:pt>
    <dgm:pt modelId="{F13E5214-C16B-4815-A6B0-0974DEAC7CE4}" type="parTrans" cxnId="{F175A6E9-24F5-4795-BB17-AE4794A78FAB}">
      <dgm:prSet/>
      <dgm:spPr/>
      <dgm:t>
        <a:bodyPr/>
        <a:lstStyle/>
        <a:p>
          <a:endParaRPr lang="en-US"/>
        </a:p>
      </dgm:t>
    </dgm:pt>
    <dgm:pt modelId="{2AE91A9F-6086-4587-A3DB-FE57DEF9778C}" type="sibTrans" cxnId="{F175A6E9-24F5-4795-BB17-AE4794A78FAB}">
      <dgm:prSet/>
      <dgm:spPr/>
      <dgm:t>
        <a:bodyPr/>
        <a:lstStyle/>
        <a:p>
          <a:endParaRPr lang="en-US"/>
        </a:p>
      </dgm:t>
    </dgm:pt>
    <dgm:pt modelId="{464E0C1D-DC09-47F1-A7A9-18B5874D850C}">
      <dgm:prSet phldrT="[Text]"/>
      <dgm:spPr/>
      <dgm:t>
        <a:bodyPr/>
        <a:lstStyle/>
        <a:p>
          <a:r>
            <a:rPr lang="en-US" dirty="0"/>
            <a:t>Etc.</a:t>
          </a:r>
        </a:p>
      </dgm:t>
    </dgm:pt>
    <dgm:pt modelId="{B0FDD3F8-C760-46CF-A11A-1FCBDB892EF4}" type="parTrans" cxnId="{327172F7-C567-4F94-B7A3-A68846B5AC30}">
      <dgm:prSet/>
      <dgm:spPr/>
      <dgm:t>
        <a:bodyPr/>
        <a:lstStyle/>
        <a:p>
          <a:endParaRPr lang="en-US"/>
        </a:p>
      </dgm:t>
    </dgm:pt>
    <dgm:pt modelId="{4F908FF7-E401-4A87-B0BC-FD47F3E9D1BA}" type="sibTrans" cxnId="{327172F7-C567-4F94-B7A3-A68846B5AC30}">
      <dgm:prSet/>
      <dgm:spPr/>
      <dgm:t>
        <a:bodyPr/>
        <a:lstStyle/>
        <a:p>
          <a:endParaRPr lang="en-US"/>
        </a:p>
      </dgm:t>
    </dgm:pt>
    <dgm:pt modelId="{0E37042D-718D-4083-98BF-D8FF2DC0CAA8}">
      <dgm:prSet phldrT="[Text]"/>
      <dgm:spPr/>
      <dgm:t>
        <a:bodyPr/>
        <a:lstStyle/>
        <a:p>
          <a:r>
            <a:rPr lang="en-US" dirty="0"/>
            <a:t>Cloud Computing</a:t>
          </a:r>
        </a:p>
      </dgm:t>
    </dgm:pt>
    <dgm:pt modelId="{65D900D6-E70F-4BB2-8DF9-6AD6F16E2BA2}" type="parTrans" cxnId="{2471DAF4-67C7-4A1D-821D-F18D96168B6F}">
      <dgm:prSet/>
      <dgm:spPr/>
      <dgm:t>
        <a:bodyPr/>
        <a:lstStyle/>
        <a:p>
          <a:endParaRPr lang="en-US"/>
        </a:p>
      </dgm:t>
    </dgm:pt>
    <dgm:pt modelId="{ACB852BE-2BDA-4B8F-A6A4-64EB5FF303A9}" type="sibTrans" cxnId="{2471DAF4-67C7-4A1D-821D-F18D96168B6F}">
      <dgm:prSet/>
      <dgm:spPr/>
      <dgm:t>
        <a:bodyPr/>
        <a:lstStyle/>
        <a:p>
          <a:endParaRPr lang="en-US"/>
        </a:p>
      </dgm:t>
    </dgm:pt>
    <dgm:pt modelId="{D3998FB6-D38F-41C7-8DF9-DD966FC42C9C}">
      <dgm:prSet phldrT="[Text]"/>
      <dgm:spPr/>
      <dgm:t>
        <a:bodyPr/>
        <a:lstStyle/>
        <a:p>
          <a:r>
            <a:rPr lang="en-US" dirty="0" err="1"/>
            <a:t>CyberSecurity</a:t>
          </a:r>
          <a:endParaRPr lang="en-US" dirty="0"/>
        </a:p>
      </dgm:t>
    </dgm:pt>
    <dgm:pt modelId="{0301909C-F2E9-47D3-AB70-68D6077B49CF}" type="parTrans" cxnId="{5BBA2565-AEE8-4E8A-8F2E-BB8823173A11}">
      <dgm:prSet/>
      <dgm:spPr/>
      <dgm:t>
        <a:bodyPr/>
        <a:lstStyle/>
        <a:p>
          <a:endParaRPr lang="en-US"/>
        </a:p>
      </dgm:t>
    </dgm:pt>
    <dgm:pt modelId="{8C23662B-5B90-433F-8DD3-0C3BD2EE3B63}" type="sibTrans" cxnId="{5BBA2565-AEE8-4E8A-8F2E-BB8823173A11}">
      <dgm:prSet/>
      <dgm:spPr/>
      <dgm:t>
        <a:bodyPr/>
        <a:lstStyle/>
        <a:p>
          <a:endParaRPr lang="en-US"/>
        </a:p>
      </dgm:t>
    </dgm:pt>
    <dgm:pt modelId="{64C17085-7FEC-48BE-B2F5-3612AB986762}">
      <dgm:prSet phldrT="[Text]"/>
      <dgm:spPr/>
      <dgm:t>
        <a:bodyPr/>
        <a:lstStyle/>
        <a:p>
          <a:r>
            <a:rPr lang="en-US" dirty="0" err="1"/>
            <a:t>CyberSecurity</a:t>
          </a:r>
          <a:r>
            <a:rPr lang="en-US" dirty="0"/>
            <a:t> (Ethical Hacking)</a:t>
          </a:r>
        </a:p>
      </dgm:t>
    </dgm:pt>
    <dgm:pt modelId="{46BECD19-D57F-4F65-A7D4-B90C39E7161A}" type="parTrans" cxnId="{C78EE901-9CAB-443B-8029-3E0494C64242}">
      <dgm:prSet/>
      <dgm:spPr/>
      <dgm:t>
        <a:bodyPr/>
        <a:lstStyle/>
        <a:p>
          <a:endParaRPr lang="en-US"/>
        </a:p>
      </dgm:t>
    </dgm:pt>
    <dgm:pt modelId="{21329B1C-EFD6-463A-813C-8F5884CB1DCC}" type="sibTrans" cxnId="{C78EE901-9CAB-443B-8029-3E0494C64242}">
      <dgm:prSet/>
      <dgm:spPr/>
      <dgm:t>
        <a:bodyPr/>
        <a:lstStyle/>
        <a:p>
          <a:endParaRPr lang="en-US"/>
        </a:p>
      </dgm:t>
    </dgm:pt>
    <dgm:pt modelId="{7A4090D8-48A4-47B0-A90F-28542DE96759}">
      <dgm:prSet phldrT="[Text]"/>
      <dgm:spPr/>
      <dgm:t>
        <a:bodyPr/>
        <a:lstStyle/>
        <a:p>
          <a:r>
            <a:rPr lang="en-US" dirty="0"/>
            <a:t>Cyber Forensic</a:t>
          </a:r>
        </a:p>
      </dgm:t>
    </dgm:pt>
    <dgm:pt modelId="{A4C1830E-E9E3-4806-BC89-A0419E4F10D0}" type="parTrans" cxnId="{BD19EB30-2476-4DB2-810D-292481BFA408}">
      <dgm:prSet/>
      <dgm:spPr/>
      <dgm:t>
        <a:bodyPr/>
        <a:lstStyle/>
        <a:p>
          <a:endParaRPr lang="en-US"/>
        </a:p>
      </dgm:t>
    </dgm:pt>
    <dgm:pt modelId="{17C85462-028A-45B5-8D74-26C4C7F1C42B}" type="sibTrans" cxnId="{BD19EB30-2476-4DB2-810D-292481BFA408}">
      <dgm:prSet/>
      <dgm:spPr/>
      <dgm:t>
        <a:bodyPr/>
        <a:lstStyle/>
        <a:p>
          <a:endParaRPr lang="en-US"/>
        </a:p>
      </dgm:t>
    </dgm:pt>
    <dgm:pt modelId="{97A33207-70A9-4F94-9902-4F218C093730}">
      <dgm:prSet phldrT="[Text]"/>
      <dgm:spPr/>
      <dgm:t>
        <a:bodyPr/>
        <a:lstStyle/>
        <a:p>
          <a:endParaRPr lang="en-US" dirty="0"/>
        </a:p>
      </dgm:t>
    </dgm:pt>
    <dgm:pt modelId="{8892FD77-19CA-484E-92DB-859C2BA0C7D2}" type="parTrans" cxnId="{FE4B69EE-DDEE-4C75-86E8-8F78F7F5A4DE}">
      <dgm:prSet/>
      <dgm:spPr/>
      <dgm:t>
        <a:bodyPr/>
        <a:lstStyle/>
        <a:p>
          <a:endParaRPr lang="en-US"/>
        </a:p>
      </dgm:t>
    </dgm:pt>
    <dgm:pt modelId="{660228C8-4E68-4C15-A6CD-1BA69EF471C6}" type="sibTrans" cxnId="{FE4B69EE-DDEE-4C75-86E8-8F78F7F5A4DE}">
      <dgm:prSet/>
      <dgm:spPr/>
      <dgm:t>
        <a:bodyPr/>
        <a:lstStyle/>
        <a:p>
          <a:endParaRPr lang="en-US"/>
        </a:p>
      </dgm:t>
    </dgm:pt>
    <dgm:pt modelId="{1B023250-849C-4423-B32E-AA7EDD757A70}">
      <dgm:prSet phldrT="[Text]"/>
      <dgm:spPr/>
      <dgm:t>
        <a:bodyPr/>
        <a:lstStyle/>
        <a:p>
          <a:r>
            <a:rPr lang="en-US" dirty="0"/>
            <a:t>Cloud Computing</a:t>
          </a:r>
        </a:p>
      </dgm:t>
    </dgm:pt>
    <dgm:pt modelId="{BF4E330A-B919-41EA-A2FD-DD4EAD7A8E6E}" type="parTrans" cxnId="{9E005AB1-FA0F-408D-A66F-DE01CCCEDF13}">
      <dgm:prSet/>
      <dgm:spPr/>
      <dgm:t>
        <a:bodyPr/>
        <a:lstStyle/>
        <a:p>
          <a:endParaRPr lang="en-US"/>
        </a:p>
      </dgm:t>
    </dgm:pt>
    <dgm:pt modelId="{6FA53B59-60F0-4411-8182-6C3AE431A20B}" type="sibTrans" cxnId="{9E005AB1-FA0F-408D-A66F-DE01CCCEDF13}">
      <dgm:prSet/>
      <dgm:spPr/>
      <dgm:t>
        <a:bodyPr/>
        <a:lstStyle/>
        <a:p>
          <a:endParaRPr lang="en-US"/>
        </a:p>
      </dgm:t>
    </dgm:pt>
    <dgm:pt modelId="{54A92805-4F87-4B27-9DEB-23181D36174F}">
      <dgm:prSet phldrT="[Text]"/>
      <dgm:spPr/>
      <dgm:t>
        <a:bodyPr/>
        <a:lstStyle/>
        <a:p>
          <a:endParaRPr lang="en-US" dirty="0"/>
        </a:p>
      </dgm:t>
    </dgm:pt>
    <dgm:pt modelId="{BA49E8B8-5B74-4D81-AAE0-4F0D9CB4BF8B}" type="parTrans" cxnId="{E44ABE44-3C8B-4C94-954A-40F7F1CCE4E7}">
      <dgm:prSet/>
      <dgm:spPr/>
      <dgm:t>
        <a:bodyPr/>
        <a:lstStyle/>
        <a:p>
          <a:endParaRPr lang="en-US"/>
        </a:p>
      </dgm:t>
    </dgm:pt>
    <dgm:pt modelId="{1493B78E-14E7-4F6B-AB9A-71BACA683B1B}" type="sibTrans" cxnId="{E44ABE44-3C8B-4C94-954A-40F7F1CCE4E7}">
      <dgm:prSet/>
      <dgm:spPr/>
      <dgm:t>
        <a:bodyPr/>
        <a:lstStyle/>
        <a:p>
          <a:endParaRPr lang="en-US"/>
        </a:p>
      </dgm:t>
    </dgm:pt>
    <dgm:pt modelId="{065A141F-41D6-4FF0-A4C1-C6703D7E50FF}">
      <dgm:prSet phldrT="[Text]"/>
      <dgm:spPr/>
      <dgm:t>
        <a:bodyPr/>
        <a:lstStyle/>
        <a:p>
          <a:r>
            <a:rPr lang="en-US" dirty="0"/>
            <a:t>Intro to IT</a:t>
          </a:r>
        </a:p>
      </dgm:t>
    </dgm:pt>
    <dgm:pt modelId="{E7CC8BD3-BEC4-46FF-8CF3-75C5A4183C08}" type="parTrans" cxnId="{6FCB2962-D344-4490-AC61-05516BB4522D}">
      <dgm:prSet/>
      <dgm:spPr/>
      <dgm:t>
        <a:bodyPr/>
        <a:lstStyle/>
        <a:p>
          <a:endParaRPr lang="en-US"/>
        </a:p>
      </dgm:t>
    </dgm:pt>
    <dgm:pt modelId="{CF3903BE-4EFB-46E9-9657-2CD9878200F1}" type="sibTrans" cxnId="{6FCB2962-D344-4490-AC61-05516BB4522D}">
      <dgm:prSet/>
      <dgm:spPr/>
      <dgm:t>
        <a:bodyPr/>
        <a:lstStyle/>
        <a:p>
          <a:endParaRPr lang="en-US"/>
        </a:p>
      </dgm:t>
    </dgm:pt>
    <dgm:pt modelId="{CE269C65-60E6-4E8D-A01B-232CCA2C8863}">
      <dgm:prSet phldrT="[Text]"/>
      <dgm:spPr/>
      <dgm:t>
        <a:bodyPr/>
        <a:lstStyle/>
        <a:p>
          <a:r>
            <a:rPr lang="en-US" dirty="0"/>
            <a:t>Etc.</a:t>
          </a:r>
        </a:p>
      </dgm:t>
    </dgm:pt>
    <dgm:pt modelId="{3B1ACC35-50FF-4568-8F6C-3D7504282EEC}" type="parTrans" cxnId="{156D37DA-D71E-4280-B001-D6748BFE845A}">
      <dgm:prSet/>
      <dgm:spPr/>
      <dgm:t>
        <a:bodyPr/>
        <a:lstStyle/>
        <a:p>
          <a:endParaRPr lang="en-US"/>
        </a:p>
      </dgm:t>
    </dgm:pt>
    <dgm:pt modelId="{DB662376-FCF9-4C05-BE13-15A0820362C1}" type="sibTrans" cxnId="{156D37DA-D71E-4280-B001-D6748BFE845A}">
      <dgm:prSet/>
      <dgm:spPr/>
      <dgm:t>
        <a:bodyPr/>
        <a:lstStyle/>
        <a:p>
          <a:endParaRPr lang="en-US"/>
        </a:p>
      </dgm:t>
    </dgm:pt>
    <dgm:pt modelId="{857725CE-4340-4E3A-80DB-F765B0949F91}" type="pres">
      <dgm:prSet presAssocID="{F65DCFE5-0416-4267-A573-91A607CFF0C6}" presName="Name0" presStyleCnt="0">
        <dgm:presLayoutVars>
          <dgm:dir/>
          <dgm:animLvl val="lvl"/>
          <dgm:resizeHandles val="exact"/>
        </dgm:presLayoutVars>
      </dgm:prSet>
      <dgm:spPr/>
      <dgm:t>
        <a:bodyPr/>
        <a:lstStyle/>
        <a:p>
          <a:endParaRPr lang="en-US"/>
        </a:p>
      </dgm:t>
    </dgm:pt>
    <dgm:pt modelId="{000AB501-57DE-4432-B1DB-286BEDF0E1DD}" type="pres">
      <dgm:prSet presAssocID="{19B46913-E793-4778-AD2B-0F6324F9A56C}" presName="composite" presStyleCnt="0"/>
      <dgm:spPr/>
    </dgm:pt>
    <dgm:pt modelId="{60E33374-9F0F-49DA-A9EE-774CB7740C3F}" type="pres">
      <dgm:prSet presAssocID="{19B46913-E793-4778-AD2B-0F6324F9A56C}" presName="parTx" presStyleLbl="alignNode1" presStyleIdx="0" presStyleCnt="4">
        <dgm:presLayoutVars>
          <dgm:chMax val="0"/>
          <dgm:chPref val="0"/>
          <dgm:bulletEnabled val="1"/>
        </dgm:presLayoutVars>
      </dgm:prSet>
      <dgm:spPr/>
      <dgm:t>
        <a:bodyPr/>
        <a:lstStyle/>
        <a:p>
          <a:endParaRPr lang="en-US"/>
        </a:p>
      </dgm:t>
    </dgm:pt>
    <dgm:pt modelId="{094516E9-9F91-4E23-8A3F-2BBF80016266}" type="pres">
      <dgm:prSet presAssocID="{19B46913-E793-4778-AD2B-0F6324F9A56C}" presName="desTx" presStyleLbl="alignAccFollowNode1" presStyleIdx="0" presStyleCnt="4">
        <dgm:presLayoutVars>
          <dgm:bulletEnabled val="1"/>
        </dgm:presLayoutVars>
      </dgm:prSet>
      <dgm:spPr/>
      <dgm:t>
        <a:bodyPr/>
        <a:lstStyle/>
        <a:p>
          <a:endParaRPr lang="en-US"/>
        </a:p>
      </dgm:t>
    </dgm:pt>
    <dgm:pt modelId="{7A0EFA54-960F-433E-87AB-97A5C60BC3FD}" type="pres">
      <dgm:prSet presAssocID="{B3550FDC-5768-420B-81CA-65C92C9612DA}" presName="space" presStyleCnt="0"/>
      <dgm:spPr/>
    </dgm:pt>
    <dgm:pt modelId="{09C32279-467A-438F-99B7-1E55C2CBB203}" type="pres">
      <dgm:prSet presAssocID="{EF736A87-F479-4CAE-A510-C6DA278D5DF5}" presName="composite" presStyleCnt="0"/>
      <dgm:spPr/>
    </dgm:pt>
    <dgm:pt modelId="{AFB61E84-8FC9-4BF6-BBA8-8281F5847CE5}" type="pres">
      <dgm:prSet presAssocID="{EF736A87-F479-4CAE-A510-C6DA278D5DF5}" presName="parTx" presStyleLbl="alignNode1" presStyleIdx="1" presStyleCnt="4">
        <dgm:presLayoutVars>
          <dgm:chMax val="0"/>
          <dgm:chPref val="0"/>
          <dgm:bulletEnabled val="1"/>
        </dgm:presLayoutVars>
      </dgm:prSet>
      <dgm:spPr/>
      <dgm:t>
        <a:bodyPr/>
        <a:lstStyle/>
        <a:p>
          <a:endParaRPr lang="en-US"/>
        </a:p>
      </dgm:t>
    </dgm:pt>
    <dgm:pt modelId="{AD38603E-EC74-458B-9793-B7C2017DB140}" type="pres">
      <dgm:prSet presAssocID="{EF736A87-F479-4CAE-A510-C6DA278D5DF5}" presName="desTx" presStyleLbl="alignAccFollowNode1" presStyleIdx="1" presStyleCnt="4">
        <dgm:presLayoutVars>
          <dgm:bulletEnabled val="1"/>
        </dgm:presLayoutVars>
      </dgm:prSet>
      <dgm:spPr/>
      <dgm:t>
        <a:bodyPr/>
        <a:lstStyle/>
        <a:p>
          <a:endParaRPr lang="en-US"/>
        </a:p>
      </dgm:t>
    </dgm:pt>
    <dgm:pt modelId="{D7A94669-1FBE-4662-B7E3-3BE9BB23F170}" type="pres">
      <dgm:prSet presAssocID="{DF746D93-700F-43DB-A182-8B07240107D1}" presName="space" presStyleCnt="0"/>
      <dgm:spPr/>
    </dgm:pt>
    <dgm:pt modelId="{3FA8255F-028D-401D-B318-0D62BE8F4097}" type="pres">
      <dgm:prSet presAssocID="{C61E487F-2FC2-48CD-A83B-083B5AA7E565}" presName="composite" presStyleCnt="0"/>
      <dgm:spPr/>
    </dgm:pt>
    <dgm:pt modelId="{D9F66E11-EBD9-4C77-AB51-4D692A3AF281}" type="pres">
      <dgm:prSet presAssocID="{C61E487F-2FC2-48CD-A83B-083B5AA7E565}" presName="parTx" presStyleLbl="alignNode1" presStyleIdx="2" presStyleCnt="4">
        <dgm:presLayoutVars>
          <dgm:chMax val="0"/>
          <dgm:chPref val="0"/>
          <dgm:bulletEnabled val="1"/>
        </dgm:presLayoutVars>
      </dgm:prSet>
      <dgm:spPr/>
      <dgm:t>
        <a:bodyPr/>
        <a:lstStyle/>
        <a:p>
          <a:endParaRPr lang="en-US"/>
        </a:p>
      </dgm:t>
    </dgm:pt>
    <dgm:pt modelId="{F67DFA87-C5F3-4D24-A19C-C8E48A02CA4A}" type="pres">
      <dgm:prSet presAssocID="{C61E487F-2FC2-48CD-A83B-083B5AA7E565}" presName="desTx" presStyleLbl="alignAccFollowNode1" presStyleIdx="2" presStyleCnt="4">
        <dgm:presLayoutVars>
          <dgm:bulletEnabled val="1"/>
        </dgm:presLayoutVars>
      </dgm:prSet>
      <dgm:spPr/>
      <dgm:t>
        <a:bodyPr/>
        <a:lstStyle/>
        <a:p>
          <a:endParaRPr lang="en-US"/>
        </a:p>
      </dgm:t>
    </dgm:pt>
    <dgm:pt modelId="{B752B955-D1A4-4E80-8F18-E0FB9268FC63}" type="pres">
      <dgm:prSet presAssocID="{701F7A00-118F-4416-9E8F-86C5A8159752}" presName="space" presStyleCnt="0"/>
      <dgm:spPr/>
    </dgm:pt>
    <dgm:pt modelId="{AFB0D593-4EA2-4D71-8552-7E22930E2B71}" type="pres">
      <dgm:prSet presAssocID="{D3998FB6-D38F-41C7-8DF9-DD966FC42C9C}" presName="composite" presStyleCnt="0"/>
      <dgm:spPr/>
    </dgm:pt>
    <dgm:pt modelId="{6742C73A-FF73-4064-AF51-9D192DEA2989}" type="pres">
      <dgm:prSet presAssocID="{D3998FB6-D38F-41C7-8DF9-DD966FC42C9C}" presName="parTx" presStyleLbl="alignNode1" presStyleIdx="3" presStyleCnt="4">
        <dgm:presLayoutVars>
          <dgm:chMax val="0"/>
          <dgm:chPref val="0"/>
          <dgm:bulletEnabled val="1"/>
        </dgm:presLayoutVars>
      </dgm:prSet>
      <dgm:spPr/>
      <dgm:t>
        <a:bodyPr/>
        <a:lstStyle/>
        <a:p>
          <a:endParaRPr lang="en-US"/>
        </a:p>
      </dgm:t>
    </dgm:pt>
    <dgm:pt modelId="{0740B958-B568-476F-9053-61D65F134517}" type="pres">
      <dgm:prSet presAssocID="{D3998FB6-D38F-41C7-8DF9-DD966FC42C9C}" presName="desTx" presStyleLbl="alignAccFollowNode1" presStyleIdx="3" presStyleCnt="4">
        <dgm:presLayoutVars>
          <dgm:bulletEnabled val="1"/>
        </dgm:presLayoutVars>
      </dgm:prSet>
      <dgm:spPr/>
      <dgm:t>
        <a:bodyPr/>
        <a:lstStyle/>
        <a:p>
          <a:endParaRPr lang="en-US"/>
        </a:p>
      </dgm:t>
    </dgm:pt>
  </dgm:ptLst>
  <dgm:cxnLst>
    <dgm:cxn modelId="{86770AE7-4CC5-4D5A-9F43-815D23E8FDAE}" type="presOf" srcId="{E218AF7E-2761-4CEC-BEBC-59ADE49D5589}" destId="{094516E9-9F91-4E23-8A3F-2BBF80016266}" srcOrd="0" destOrd="3" presId="urn:microsoft.com/office/officeart/2005/8/layout/hList1"/>
    <dgm:cxn modelId="{FC6D85EE-D6EA-4BD4-BB9B-7820C42985E3}" type="presOf" srcId="{DD15CFA9-5594-401B-98F1-68BE83EC101C}" destId="{094516E9-9F91-4E23-8A3F-2BBF80016266}" srcOrd="0" destOrd="0" presId="urn:microsoft.com/office/officeart/2005/8/layout/hList1"/>
    <dgm:cxn modelId="{160F65DB-C9F7-4E12-AA73-C36D3D4DA9C3}" type="presOf" srcId="{BB8B5688-91D1-4586-AB62-2D5B7C95C774}" destId="{AD38603E-EC74-458B-9793-B7C2017DB140}" srcOrd="0" destOrd="2" presId="urn:microsoft.com/office/officeart/2005/8/layout/hList1"/>
    <dgm:cxn modelId="{6A00A6F8-1FE7-4A7C-A529-348279343C1B}" srcId="{C61E487F-2FC2-48CD-A83B-083B5AA7E565}" destId="{E2490ABF-1377-49B8-9CA3-996FDFD1D3DD}" srcOrd="0" destOrd="0" parTransId="{5EA24A6F-C736-4B4D-BAF0-213235680DCE}" sibTransId="{B0826039-D603-4750-A55B-682EAF1CEF77}"/>
    <dgm:cxn modelId="{351C7E18-BEF0-410E-AE95-654BB5BEAC66}" type="presOf" srcId="{F65DCFE5-0416-4267-A573-91A607CFF0C6}" destId="{857725CE-4340-4E3A-80DB-F765B0949F91}" srcOrd="0" destOrd="0" presId="urn:microsoft.com/office/officeart/2005/8/layout/hList1"/>
    <dgm:cxn modelId="{443FC654-0805-4472-AB7D-1B3170DCB112}" srcId="{EF736A87-F479-4CAE-A510-C6DA278D5DF5}" destId="{EB6F5443-1790-48CC-BF04-D31FB5ED9AF6}" srcOrd="1" destOrd="0" parTransId="{04AE3041-8A5C-4785-BA2C-05DE115647AB}" sibTransId="{FA1F47C8-8E13-43D5-900F-178A16C001F2}"/>
    <dgm:cxn modelId="{2F95C648-DD3A-41B0-B2EE-0C4604CA8147}" type="presOf" srcId="{CE269C65-60E6-4E8D-A01B-232CCA2C8863}" destId="{0740B958-B568-476F-9053-61D65F134517}" srcOrd="0" destOrd="4" presId="urn:microsoft.com/office/officeart/2005/8/layout/hList1"/>
    <dgm:cxn modelId="{710D2ACA-CCD1-4021-B7B8-76AF646B7A63}" type="presOf" srcId="{F141ABB3-CFF7-46E9-8B27-C0FC33E1F8C2}" destId="{F67DFA87-C5F3-4D24-A19C-C8E48A02CA4A}" srcOrd="0" destOrd="3" presId="urn:microsoft.com/office/officeart/2005/8/layout/hList1"/>
    <dgm:cxn modelId="{458619C9-FA91-4DB1-BB7C-918A620A2877}" type="presOf" srcId="{7A4090D8-48A4-47B0-A90F-28542DE96759}" destId="{0740B958-B568-476F-9053-61D65F134517}" srcOrd="0" destOrd="1" presId="urn:microsoft.com/office/officeart/2005/8/layout/hList1"/>
    <dgm:cxn modelId="{C39F0693-8833-4419-9064-D7943EE94610}" type="presOf" srcId="{D3998FB6-D38F-41C7-8DF9-DD966FC42C9C}" destId="{6742C73A-FF73-4064-AF51-9D192DEA2989}" srcOrd="0" destOrd="0" presId="urn:microsoft.com/office/officeart/2005/8/layout/hList1"/>
    <dgm:cxn modelId="{65F3FC45-45F8-43F3-922F-1B6731DAFBC3}" srcId="{19B46913-E793-4778-AD2B-0F6324F9A56C}" destId="{DD15CFA9-5594-401B-98F1-68BE83EC101C}" srcOrd="0" destOrd="0" parTransId="{068D56D4-EC5F-4788-977A-0DA3FA9EC317}" sibTransId="{E651E10F-A3CC-4F75-8768-9FCB9F273896}"/>
    <dgm:cxn modelId="{9BBA6F35-B35F-40F2-B2A7-70D6BBF99414}" type="presOf" srcId="{8168C793-4DCE-48A7-A4CC-CEDE7FD6FCCC}" destId="{AD38603E-EC74-458B-9793-B7C2017DB140}" srcOrd="0" destOrd="4" presId="urn:microsoft.com/office/officeart/2005/8/layout/hList1"/>
    <dgm:cxn modelId="{1A53954B-698D-41F4-84B7-9B8E25EB5B82}" type="presOf" srcId="{0E37042D-718D-4083-98BF-D8FF2DC0CAA8}" destId="{094516E9-9F91-4E23-8A3F-2BBF80016266}" srcOrd="0" destOrd="4" presId="urn:microsoft.com/office/officeart/2005/8/layout/hList1"/>
    <dgm:cxn modelId="{EC54C931-A4B4-4C09-8707-F5974C766C96}" type="presOf" srcId="{EB6F5443-1790-48CC-BF04-D31FB5ED9AF6}" destId="{AD38603E-EC74-458B-9793-B7C2017DB140}" srcOrd="0" destOrd="1" presId="urn:microsoft.com/office/officeart/2005/8/layout/hList1"/>
    <dgm:cxn modelId="{6C41BBC3-4176-4F98-B4CD-F512CC2C6346}" type="presOf" srcId="{C61E487F-2FC2-48CD-A83B-083B5AA7E565}" destId="{D9F66E11-EBD9-4C77-AB51-4D692A3AF281}" srcOrd="0" destOrd="0" presId="urn:microsoft.com/office/officeart/2005/8/layout/hList1"/>
    <dgm:cxn modelId="{156D37DA-D71E-4280-B001-D6748BFE845A}" srcId="{D3998FB6-D38F-41C7-8DF9-DD966FC42C9C}" destId="{CE269C65-60E6-4E8D-A01B-232CCA2C8863}" srcOrd="4" destOrd="0" parTransId="{3B1ACC35-50FF-4568-8F6C-3D7504282EEC}" sibTransId="{DB662376-FCF9-4C05-BE13-15A0820362C1}"/>
    <dgm:cxn modelId="{AD1F70DF-C517-492B-B156-CC141F30C1E2}" type="presOf" srcId="{C72151E9-A6A4-4D27-AA87-53053B1111F0}" destId="{AD38603E-EC74-458B-9793-B7C2017DB140}" srcOrd="0" destOrd="3" presId="urn:microsoft.com/office/officeart/2005/8/layout/hList1"/>
    <dgm:cxn modelId="{5BBA2565-AEE8-4E8A-8F2E-BB8823173A11}" srcId="{F65DCFE5-0416-4267-A573-91A607CFF0C6}" destId="{D3998FB6-D38F-41C7-8DF9-DD966FC42C9C}" srcOrd="3" destOrd="0" parTransId="{0301909C-F2E9-47D3-AB70-68D6077B49CF}" sibTransId="{8C23662B-5B90-433F-8DD3-0C3BD2EE3B63}"/>
    <dgm:cxn modelId="{BA292BD6-5D29-49B7-BF94-BE077480D33A}" srcId="{C61E487F-2FC2-48CD-A83B-083B5AA7E565}" destId="{8D4442FD-53C2-4069-8634-70373C87AC07}" srcOrd="1" destOrd="0" parTransId="{582D7769-88CE-47B3-9769-3EE9A7B67436}" sibTransId="{528BF8EB-A764-452E-8DBC-03E3FB3C05B2}"/>
    <dgm:cxn modelId="{F175A6E9-24F5-4795-BB17-AE4794A78FAB}" srcId="{C61E487F-2FC2-48CD-A83B-083B5AA7E565}" destId="{A69E13C1-8C8B-4D49-A317-2B92DA0DBDD7}" srcOrd="4" destOrd="0" parTransId="{F13E5214-C16B-4815-A6B0-0974DEAC7CE4}" sibTransId="{2AE91A9F-6086-4587-A3DB-FE57DEF9778C}"/>
    <dgm:cxn modelId="{B129B6E6-BA1A-46D2-88E5-C1BF2E42EC72}" type="presOf" srcId="{8D4442FD-53C2-4069-8634-70373C87AC07}" destId="{F67DFA87-C5F3-4D24-A19C-C8E48A02CA4A}" srcOrd="0" destOrd="1" presId="urn:microsoft.com/office/officeart/2005/8/layout/hList1"/>
    <dgm:cxn modelId="{6FCB2962-D344-4490-AC61-05516BB4522D}" srcId="{D3998FB6-D38F-41C7-8DF9-DD966FC42C9C}" destId="{065A141F-41D6-4FF0-A4C1-C6703D7E50FF}" srcOrd="3" destOrd="0" parTransId="{E7CC8BD3-BEC4-46FF-8CF3-75C5A4183C08}" sibTransId="{CF3903BE-4EFB-46E9-9657-2CD9878200F1}"/>
    <dgm:cxn modelId="{C78EE901-9CAB-443B-8029-3E0494C64242}" srcId="{D3998FB6-D38F-41C7-8DF9-DD966FC42C9C}" destId="{64C17085-7FEC-48BE-B2F5-3612AB986762}" srcOrd="0" destOrd="0" parTransId="{46BECD19-D57F-4F65-A7D4-B90C39E7161A}" sibTransId="{21329B1C-EFD6-463A-813C-8F5884CB1DCC}"/>
    <dgm:cxn modelId="{E2162C9A-AC13-4D4D-AE44-EA5703B89CC8}" srcId="{19B46913-E793-4778-AD2B-0F6324F9A56C}" destId="{E218AF7E-2761-4CEC-BEBC-59ADE49D5589}" srcOrd="3" destOrd="0" parTransId="{EFAE93F3-0DB5-4144-8AF1-B6B2A5211A3A}" sibTransId="{98CC863E-9952-4CAF-B559-8115FC494DBC}"/>
    <dgm:cxn modelId="{FE4B69EE-DDEE-4C75-86E8-8F78F7F5A4DE}" srcId="{D3998FB6-D38F-41C7-8DF9-DD966FC42C9C}" destId="{97A33207-70A9-4F94-9902-4F218C093730}" srcOrd="6" destOrd="0" parTransId="{8892FD77-19CA-484E-92DB-859C2BA0C7D2}" sibTransId="{660228C8-4E68-4C15-A6CD-1BA69EF471C6}"/>
    <dgm:cxn modelId="{D2B5BC18-ECCA-4B9C-8508-8DAE75D8BE76}" type="presOf" srcId="{64C17085-7FEC-48BE-B2F5-3612AB986762}" destId="{0740B958-B568-476F-9053-61D65F134517}" srcOrd="0" destOrd="0" presId="urn:microsoft.com/office/officeart/2005/8/layout/hList1"/>
    <dgm:cxn modelId="{C197928C-31EC-4716-881F-47B709E9CB79}" type="presOf" srcId="{D5B1D195-F41C-4BCD-977A-E7224FCB91EC}" destId="{094516E9-9F91-4E23-8A3F-2BBF80016266}" srcOrd="0" destOrd="5" presId="urn:microsoft.com/office/officeart/2005/8/layout/hList1"/>
    <dgm:cxn modelId="{2F655CC7-F0B3-4BCA-A16F-6CEF1B9BA965}" srcId="{EF736A87-F479-4CAE-A510-C6DA278D5DF5}" destId="{8168C793-4DCE-48A7-A4CC-CEDE7FD6FCCC}" srcOrd="4" destOrd="0" parTransId="{C62525DE-2331-4B2D-8173-113C84E446BF}" sibTransId="{3E6E5889-2F7F-40C9-841B-C49064456D80}"/>
    <dgm:cxn modelId="{1E0A918A-7BA1-49D3-8E6D-C2BD13FC3A78}" srcId="{19B46913-E793-4778-AD2B-0F6324F9A56C}" destId="{40766590-D206-41B4-8677-07857E58830B}" srcOrd="2" destOrd="0" parTransId="{BA4F37C7-4FDF-4132-9A44-87C5135F3071}" sibTransId="{D90AE633-ADCD-41FB-944D-CD3B40B205FC}"/>
    <dgm:cxn modelId="{6D1DDE91-59AD-4D2D-9716-E2EF6D04A2CB}" type="presOf" srcId="{97A33207-70A9-4F94-9902-4F218C093730}" destId="{0740B958-B568-476F-9053-61D65F134517}" srcOrd="0" destOrd="6" presId="urn:microsoft.com/office/officeart/2005/8/layout/hList1"/>
    <dgm:cxn modelId="{A15B8052-6BAF-4FED-AE2F-896408C45ADC}" srcId="{19B46913-E793-4778-AD2B-0F6324F9A56C}" destId="{D5B1D195-F41C-4BCD-977A-E7224FCB91EC}" srcOrd="5" destOrd="0" parTransId="{E47B0956-6288-4F22-92ED-9DCF10627984}" sibTransId="{20858BEA-3AD2-4CBF-B53D-FE1A265D49E8}"/>
    <dgm:cxn modelId="{1B8A78E8-FC35-445A-9D36-FE487E0D0471}" type="presOf" srcId="{827BC888-9D33-423C-A9D1-AC2214DA6D6F}" destId="{AD38603E-EC74-458B-9793-B7C2017DB140}" srcOrd="0" destOrd="0" presId="urn:microsoft.com/office/officeart/2005/8/layout/hList1"/>
    <dgm:cxn modelId="{4AEBFABA-A7A5-4C64-8F66-D32601FE5391}" srcId="{F65DCFE5-0416-4267-A573-91A607CFF0C6}" destId="{EF736A87-F479-4CAE-A510-C6DA278D5DF5}" srcOrd="1" destOrd="0" parTransId="{7ECE4F29-3D6F-4850-A2E6-03CC59510A3E}" sibTransId="{DF746D93-700F-43DB-A182-8B07240107D1}"/>
    <dgm:cxn modelId="{0B620D87-D9B2-4B5F-9DB5-7D49926C3DF3}" type="presOf" srcId="{54A92805-4F87-4B27-9DEB-23181D36174F}" destId="{0740B958-B568-476F-9053-61D65F134517}" srcOrd="0" destOrd="5" presId="urn:microsoft.com/office/officeart/2005/8/layout/hList1"/>
    <dgm:cxn modelId="{327172F7-C567-4F94-B7A3-A68846B5AC30}" srcId="{C61E487F-2FC2-48CD-A83B-083B5AA7E565}" destId="{464E0C1D-DC09-47F1-A7A9-18B5874D850C}" srcOrd="5" destOrd="0" parTransId="{B0FDD3F8-C760-46CF-A11A-1FCBDB892EF4}" sibTransId="{4F908FF7-E401-4A87-B0BC-FD47F3E9D1BA}"/>
    <dgm:cxn modelId="{3005556C-C207-4C77-AB03-3979F6E198E6}" type="presOf" srcId="{1B023250-849C-4423-B32E-AA7EDD757A70}" destId="{0740B958-B568-476F-9053-61D65F134517}" srcOrd="0" destOrd="2" presId="urn:microsoft.com/office/officeart/2005/8/layout/hList1"/>
    <dgm:cxn modelId="{F602DCDD-0E13-4DB0-BDA1-FA05CC7828DF}" type="presOf" srcId="{065A141F-41D6-4FF0-A4C1-C6703D7E50FF}" destId="{0740B958-B568-476F-9053-61D65F134517}" srcOrd="0" destOrd="3" presId="urn:microsoft.com/office/officeart/2005/8/layout/hList1"/>
    <dgm:cxn modelId="{BAB459B1-4B6F-4B18-9DD2-0AC45F0FCE3F}" srcId="{EF736A87-F479-4CAE-A510-C6DA278D5DF5}" destId="{BB8B5688-91D1-4586-AB62-2D5B7C95C774}" srcOrd="2" destOrd="0" parTransId="{106C7A0A-A24D-453A-9BDE-6A11DFBF5DBC}" sibTransId="{3DD749E5-73B5-4C0C-B72C-B1096CD2E3C1}"/>
    <dgm:cxn modelId="{494858D7-DCD8-46DD-B612-91AE1B13634A}" type="presOf" srcId="{40766590-D206-41B4-8677-07857E58830B}" destId="{094516E9-9F91-4E23-8A3F-2BBF80016266}" srcOrd="0" destOrd="2" presId="urn:microsoft.com/office/officeart/2005/8/layout/hList1"/>
    <dgm:cxn modelId="{BD19EB30-2476-4DB2-810D-292481BFA408}" srcId="{D3998FB6-D38F-41C7-8DF9-DD966FC42C9C}" destId="{7A4090D8-48A4-47B0-A90F-28542DE96759}" srcOrd="1" destOrd="0" parTransId="{A4C1830E-E9E3-4806-BC89-A0419E4F10D0}" sibTransId="{17C85462-028A-45B5-8D74-26C4C7F1C42B}"/>
    <dgm:cxn modelId="{2471DAF4-67C7-4A1D-821D-F18D96168B6F}" srcId="{19B46913-E793-4778-AD2B-0F6324F9A56C}" destId="{0E37042D-718D-4083-98BF-D8FF2DC0CAA8}" srcOrd="4" destOrd="0" parTransId="{65D900D6-E70F-4BB2-8DF9-6AD6F16E2BA2}" sibTransId="{ACB852BE-2BDA-4B8F-A6A4-64EB5FF303A9}"/>
    <dgm:cxn modelId="{80B35259-CF39-495C-BA3F-32924099A93A}" srcId="{EF736A87-F479-4CAE-A510-C6DA278D5DF5}" destId="{C72151E9-A6A4-4D27-AA87-53053B1111F0}" srcOrd="3" destOrd="0" parTransId="{9AD0A371-7DF9-4A57-95C2-A8FF235006AD}" sibTransId="{44E7F6F4-228E-4712-B807-2E0156A653C5}"/>
    <dgm:cxn modelId="{50DF44B7-E567-4242-9186-2C158B337A8E}" srcId="{19B46913-E793-4778-AD2B-0F6324F9A56C}" destId="{216F2BF6-2EC0-4986-A353-73E750F647CD}" srcOrd="1" destOrd="0" parTransId="{964F6E86-E203-4786-8F05-27E93A3BF87C}" sibTransId="{0BD49810-3B5B-46A3-86DD-B25E14BF7F3B}"/>
    <dgm:cxn modelId="{C74801A1-F5E5-4193-9C54-3ADD7F3A1BCC}" type="presOf" srcId="{713554EE-5AF8-4003-ACA5-A5314886D35F}" destId="{F67DFA87-C5F3-4D24-A19C-C8E48A02CA4A}" srcOrd="0" destOrd="2" presId="urn:microsoft.com/office/officeart/2005/8/layout/hList1"/>
    <dgm:cxn modelId="{F8F8C84D-E3DF-48B6-AA44-D78BDF37F4FD}" srcId="{EF736A87-F479-4CAE-A510-C6DA278D5DF5}" destId="{827BC888-9D33-423C-A9D1-AC2214DA6D6F}" srcOrd="0" destOrd="0" parTransId="{0E42A0DB-2813-4316-A6E7-FCCC1660D819}" sibTransId="{3E195F84-1E4E-4223-8FDE-D7A9068B424F}"/>
    <dgm:cxn modelId="{D72424B8-3AA0-48F6-B9BD-8224FDD15241}" type="presOf" srcId="{A69E13C1-8C8B-4D49-A317-2B92DA0DBDD7}" destId="{F67DFA87-C5F3-4D24-A19C-C8E48A02CA4A}" srcOrd="0" destOrd="4" presId="urn:microsoft.com/office/officeart/2005/8/layout/hList1"/>
    <dgm:cxn modelId="{E34B96DF-2D6F-42C2-AE5C-90E3F1DC4ADC}" type="presOf" srcId="{EF736A87-F479-4CAE-A510-C6DA278D5DF5}" destId="{AFB61E84-8FC9-4BF6-BBA8-8281F5847CE5}" srcOrd="0" destOrd="0" presId="urn:microsoft.com/office/officeart/2005/8/layout/hList1"/>
    <dgm:cxn modelId="{D1065615-B323-4B03-9D2F-9F06972AFE84}" srcId="{C61E487F-2FC2-48CD-A83B-083B5AA7E565}" destId="{F141ABB3-CFF7-46E9-8B27-C0FC33E1F8C2}" srcOrd="3" destOrd="0" parTransId="{42D539DB-3C4D-41E6-9D1B-02C0698CA5E6}" sibTransId="{0E9438E4-75D2-46CF-9C9D-6D4679BE281E}"/>
    <dgm:cxn modelId="{E4794945-8B73-4F59-A8EF-82FC512A3FE6}" type="presOf" srcId="{216F2BF6-2EC0-4986-A353-73E750F647CD}" destId="{094516E9-9F91-4E23-8A3F-2BBF80016266}" srcOrd="0" destOrd="1" presId="urn:microsoft.com/office/officeart/2005/8/layout/hList1"/>
    <dgm:cxn modelId="{D392CE8A-A823-4496-BA04-7225C0B9A9D2}" type="presOf" srcId="{19B46913-E793-4778-AD2B-0F6324F9A56C}" destId="{60E33374-9F0F-49DA-A9EE-774CB7740C3F}" srcOrd="0" destOrd="0" presId="urn:microsoft.com/office/officeart/2005/8/layout/hList1"/>
    <dgm:cxn modelId="{3E7E5553-C763-4ACE-8D07-DE1C0C7EC974}" srcId="{F65DCFE5-0416-4267-A573-91A607CFF0C6}" destId="{C61E487F-2FC2-48CD-A83B-083B5AA7E565}" srcOrd="2" destOrd="0" parTransId="{C98A7873-1362-43C4-A9FE-FE1A02231C98}" sibTransId="{701F7A00-118F-4416-9E8F-86C5A8159752}"/>
    <dgm:cxn modelId="{62B51744-64AE-4AD2-8E78-CC69797CCE92}" srcId="{F65DCFE5-0416-4267-A573-91A607CFF0C6}" destId="{19B46913-E793-4778-AD2B-0F6324F9A56C}" srcOrd="0" destOrd="0" parTransId="{C5109964-E5CB-4B78-B965-C22911D3C972}" sibTransId="{B3550FDC-5768-420B-81CA-65C92C9612DA}"/>
    <dgm:cxn modelId="{E44ABE44-3C8B-4C94-954A-40F7F1CCE4E7}" srcId="{D3998FB6-D38F-41C7-8DF9-DD966FC42C9C}" destId="{54A92805-4F87-4B27-9DEB-23181D36174F}" srcOrd="5" destOrd="0" parTransId="{BA49E8B8-5B74-4D81-AAE0-4F0D9CB4BF8B}" sibTransId="{1493B78E-14E7-4F6B-AB9A-71BACA683B1B}"/>
    <dgm:cxn modelId="{52B8BC6C-0645-486A-9237-E415EA9B4641}" srcId="{C61E487F-2FC2-48CD-A83B-083B5AA7E565}" destId="{713554EE-5AF8-4003-ACA5-A5314886D35F}" srcOrd="2" destOrd="0" parTransId="{07519C25-3C06-4F22-81ED-A862ABFF56F3}" sibTransId="{8B7B9CFA-3E54-43EE-BF03-05DF93BC1646}"/>
    <dgm:cxn modelId="{9E005AB1-FA0F-408D-A66F-DE01CCCEDF13}" srcId="{D3998FB6-D38F-41C7-8DF9-DD966FC42C9C}" destId="{1B023250-849C-4423-B32E-AA7EDD757A70}" srcOrd="2" destOrd="0" parTransId="{BF4E330A-B919-41EA-A2FD-DD4EAD7A8E6E}" sibTransId="{6FA53B59-60F0-4411-8182-6C3AE431A20B}"/>
    <dgm:cxn modelId="{1835A390-DDEE-45BB-8C84-B806E8117C27}" type="presOf" srcId="{464E0C1D-DC09-47F1-A7A9-18B5874D850C}" destId="{F67DFA87-C5F3-4D24-A19C-C8E48A02CA4A}" srcOrd="0" destOrd="5" presId="urn:microsoft.com/office/officeart/2005/8/layout/hList1"/>
    <dgm:cxn modelId="{F2E45A22-B9A8-49D1-BCFC-E0ED444E4AC7}" type="presOf" srcId="{E2490ABF-1377-49B8-9CA3-996FDFD1D3DD}" destId="{F67DFA87-C5F3-4D24-A19C-C8E48A02CA4A}" srcOrd="0" destOrd="0" presId="urn:microsoft.com/office/officeart/2005/8/layout/hList1"/>
    <dgm:cxn modelId="{B8011E9C-EE51-47FD-8596-A6E033BD82E9}" type="presParOf" srcId="{857725CE-4340-4E3A-80DB-F765B0949F91}" destId="{000AB501-57DE-4432-B1DB-286BEDF0E1DD}" srcOrd="0" destOrd="0" presId="urn:microsoft.com/office/officeart/2005/8/layout/hList1"/>
    <dgm:cxn modelId="{532064BD-37CC-4F14-99DF-A51DF018545F}" type="presParOf" srcId="{000AB501-57DE-4432-B1DB-286BEDF0E1DD}" destId="{60E33374-9F0F-49DA-A9EE-774CB7740C3F}" srcOrd="0" destOrd="0" presId="urn:microsoft.com/office/officeart/2005/8/layout/hList1"/>
    <dgm:cxn modelId="{927E97FE-528D-4BCB-953A-2A681223DAF6}" type="presParOf" srcId="{000AB501-57DE-4432-B1DB-286BEDF0E1DD}" destId="{094516E9-9F91-4E23-8A3F-2BBF80016266}" srcOrd="1" destOrd="0" presId="urn:microsoft.com/office/officeart/2005/8/layout/hList1"/>
    <dgm:cxn modelId="{871FEDA2-55C9-49E4-9C36-B8AA5D0C81D2}" type="presParOf" srcId="{857725CE-4340-4E3A-80DB-F765B0949F91}" destId="{7A0EFA54-960F-433E-87AB-97A5C60BC3FD}" srcOrd="1" destOrd="0" presId="urn:microsoft.com/office/officeart/2005/8/layout/hList1"/>
    <dgm:cxn modelId="{62DADEFF-5084-4420-8BC5-84C14323DB83}" type="presParOf" srcId="{857725CE-4340-4E3A-80DB-F765B0949F91}" destId="{09C32279-467A-438F-99B7-1E55C2CBB203}" srcOrd="2" destOrd="0" presId="urn:microsoft.com/office/officeart/2005/8/layout/hList1"/>
    <dgm:cxn modelId="{AB87A33F-93F2-47A6-83E7-9A512E7A45EA}" type="presParOf" srcId="{09C32279-467A-438F-99B7-1E55C2CBB203}" destId="{AFB61E84-8FC9-4BF6-BBA8-8281F5847CE5}" srcOrd="0" destOrd="0" presId="urn:microsoft.com/office/officeart/2005/8/layout/hList1"/>
    <dgm:cxn modelId="{BAD07DA3-DA29-44CF-BDA3-61375FFDF293}" type="presParOf" srcId="{09C32279-467A-438F-99B7-1E55C2CBB203}" destId="{AD38603E-EC74-458B-9793-B7C2017DB140}" srcOrd="1" destOrd="0" presId="urn:microsoft.com/office/officeart/2005/8/layout/hList1"/>
    <dgm:cxn modelId="{779679E8-2C96-450C-9B85-89414E7858C6}" type="presParOf" srcId="{857725CE-4340-4E3A-80DB-F765B0949F91}" destId="{D7A94669-1FBE-4662-B7E3-3BE9BB23F170}" srcOrd="3" destOrd="0" presId="urn:microsoft.com/office/officeart/2005/8/layout/hList1"/>
    <dgm:cxn modelId="{DFAA72B3-D921-429D-9D63-804D93EBDA85}" type="presParOf" srcId="{857725CE-4340-4E3A-80DB-F765B0949F91}" destId="{3FA8255F-028D-401D-B318-0D62BE8F4097}" srcOrd="4" destOrd="0" presId="urn:microsoft.com/office/officeart/2005/8/layout/hList1"/>
    <dgm:cxn modelId="{FA7600C4-11BA-4127-8CD0-7E2C9D8FC578}" type="presParOf" srcId="{3FA8255F-028D-401D-B318-0D62BE8F4097}" destId="{D9F66E11-EBD9-4C77-AB51-4D692A3AF281}" srcOrd="0" destOrd="0" presId="urn:microsoft.com/office/officeart/2005/8/layout/hList1"/>
    <dgm:cxn modelId="{DEC83E11-FA14-4123-9B5A-5ED4D7E631DA}" type="presParOf" srcId="{3FA8255F-028D-401D-B318-0D62BE8F4097}" destId="{F67DFA87-C5F3-4D24-A19C-C8E48A02CA4A}" srcOrd="1" destOrd="0" presId="urn:microsoft.com/office/officeart/2005/8/layout/hList1"/>
    <dgm:cxn modelId="{D1D0B8CC-44F1-4D4C-B070-C8C292789137}" type="presParOf" srcId="{857725CE-4340-4E3A-80DB-F765B0949F91}" destId="{B752B955-D1A4-4E80-8F18-E0FB9268FC63}" srcOrd="5" destOrd="0" presId="urn:microsoft.com/office/officeart/2005/8/layout/hList1"/>
    <dgm:cxn modelId="{1BB3A295-25B6-4CB8-9A63-1E00D8CAEC5D}" type="presParOf" srcId="{857725CE-4340-4E3A-80DB-F765B0949F91}" destId="{AFB0D593-4EA2-4D71-8552-7E22930E2B71}" srcOrd="6" destOrd="0" presId="urn:microsoft.com/office/officeart/2005/8/layout/hList1"/>
    <dgm:cxn modelId="{81735B7D-C2FD-44C0-9B38-CDBBE5B7F1FC}" type="presParOf" srcId="{AFB0D593-4EA2-4D71-8552-7E22930E2B71}" destId="{6742C73A-FF73-4064-AF51-9D192DEA2989}" srcOrd="0" destOrd="0" presId="urn:microsoft.com/office/officeart/2005/8/layout/hList1"/>
    <dgm:cxn modelId="{9A3125FE-AAD6-4931-88F7-171FC6059F52}" type="presParOf" srcId="{AFB0D593-4EA2-4D71-8552-7E22930E2B71}" destId="{0740B958-B568-476F-9053-61D65F13451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65DCFE5-0416-4267-A573-91A607CFF0C6}" type="doc">
      <dgm:prSet loTypeId="urn:microsoft.com/office/officeart/2011/layout/TabList" loCatId="list" qsTypeId="urn:microsoft.com/office/officeart/2005/8/quickstyle/simple1" qsCatId="simple" csTypeId="urn:microsoft.com/office/officeart/2005/8/colors/colorful2" csCatId="colorful" phldr="1"/>
      <dgm:spPr/>
      <dgm:t>
        <a:bodyPr/>
        <a:lstStyle/>
        <a:p>
          <a:endParaRPr lang="en-US"/>
        </a:p>
      </dgm:t>
    </dgm:pt>
    <dgm:pt modelId="{AD0C8D3D-2C8E-4EFB-9FEC-6C5F9363289F}">
      <dgm:prSet/>
      <dgm:spPr/>
      <dgm:t>
        <a:bodyPr/>
        <a:lstStyle/>
        <a:p>
          <a:r>
            <a:rPr lang="en-US" dirty="0"/>
            <a:t>STEM Concepts</a:t>
          </a:r>
        </a:p>
      </dgm:t>
    </dgm:pt>
    <dgm:pt modelId="{809AE5E7-580F-4633-9163-1E50C982672C}" type="parTrans" cxnId="{34B3626F-7E5F-4E9E-BC1C-39D51E4C5B6E}">
      <dgm:prSet/>
      <dgm:spPr/>
      <dgm:t>
        <a:bodyPr/>
        <a:lstStyle/>
        <a:p>
          <a:endParaRPr lang="en-US"/>
        </a:p>
      </dgm:t>
    </dgm:pt>
    <dgm:pt modelId="{268320A4-EFAB-4E8B-9441-2D580F00078C}" type="sibTrans" cxnId="{34B3626F-7E5F-4E9E-BC1C-39D51E4C5B6E}">
      <dgm:prSet/>
      <dgm:spPr/>
      <dgm:t>
        <a:bodyPr/>
        <a:lstStyle/>
        <a:p>
          <a:endParaRPr lang="en-US"/>
        </a:p>
      </dgm:t>
    </dgm:pt>
    <dgm:pt modelId="{6E4F9913-4CE1-4C69-9EA5-AC13BA29131D}">
      <dgm:prSet/>
      <dgm:spPr/>
      <dgm:t>
        <a:bodyPr/>
        <a:lstStyle/>
        <a:p>
          <a:r>
            <a:rPr lang="en-US" dirty="0"/>
            <a:t>Creative Coding</a:t>
          </a:r>
        </a:p>
      </dgm:t>
    </dgm:pt>
    <dgm:pt modelId="{A38C7DE9-F59D-4410-A0E2-5452CCD2ED9F}" type="parTrans" cxnId="{2FA48098-BF44-4E32-9AF9-17E209C6F6E6}">
      <dgm:prSet/>
      <dgm:spPr/>
      <dgm:t>
        <a:bodyPr/>
        <a:lstStyle/>
        <a:p>
          <a:endParaRPr lang="en-US"/>
        </a:p>
      </dgm:t>
    </dgm:pt>
    <dgm:pt modelId="{894EF495-A2FF-4C46-991F-7E0ECCE42FAD}" type="sibTrans" cxnId="{2FA48098-BF44-4E32-9AF9-17E209C6F6E6}">
      <dgm:prSet/>
      <dgm:spPr/>
      <dgm:t>
        <a:bodyPr/>
        <a:lstStyle/>
        <a:p>
          <a:endParaRPr lang="en-US"/>
        </a:p>
      </dgm:t>
    </dgm:pt>
    <dgm:pt modelId="{F51587B6-9CD0-498A-B94D-B45B041CF144}">
      <dgm:prSet/>
      <dgm:spPr/>
      <dgm:t>
        <a:bodyPr/>
        <a:lstStyle/>
        <a:p>
          <a:r>
            <a:rPr lang="en-US" dirty="0"/>
            <a:t>Intro to Python 1</a:t>
          </a:r>
        </a:p>
      </dgm:t>
    </dgm:pt>
    <dgm:pt modelId="{7CDC62DB-5AA7-47E2-9320-2969CE87B52F}" type="parTrans" cxnId="{A837CD9B-8C2B-47C3-9992-1F44C7646687}">
      <dgm:prSet/>
      <dgm:spPr/>
      <dgm:t>
        <a:bodyPr/>
        <a:lstStyle/>
        <a:p>
          <a:endParaRPr lang="en-US"/>
        </a:p>
      </dgm:t>
    </dgm:pt>
    <dgm:pt modelId="{77BA8E22-AACD-4D84-9D46-9C2D0AD03CC2}" type="sibTrans" cxnId="{A837CD9B-8C2B-47C3-9992-1F44C7646687}">
      <dgm:prSet/>
      <dgm:spPr/>
      <dgm:t>
        <a:bodyPr/>
        <a:lstStyle/>
        <a:p>
          <a:endParaRPr lang="en-US"/>
        </a:p>
      </dgm:t>
    </dgm:pt>
    <dgm:pt modelId="{B3A658D2-9CB2-4E31-8B86-2FF78537D4A6}">
      <dgm:prSet/>
      <dgm:spPr/>
      <dgm:t>
        <a:bodyPr/>
        <a:lstStyle/>
        <a:p>
          <a:r>
            <a:rPr lang="en-US" dirty="0"/>
            <a:t>Digital Literacy</a:t>
          </a:r>
        </a:p>
      </dgm:t>
    </dgm:pt>
    <dgm:pt modelId="{1D709E33-9BB2-49A1-945A-DCEA01FF3F2B}" type="parTrans" cxnId="{FC148A27-A2C4-4A72-8970-E600E61A5616}">
      <dgm:prSet/>
      <dgm:spPr/>
      <dgm:t>
        <a:bodyPr/>
        <a:lstStyle/>
        <a:p>
          <a:endParaRPr lang="en-US"/>
        </a:p>
      </dgm:t>
    </dgm:pt>
    <dgm:pt modelId="{4C5B237E-7210-47AB-A2E9-A38F66475046}" type="sibTrans" cxnId="{FC148A27-A2C4-4A72-8970-E600E61A5616}">
      <dgm:prSet/>
      <dgm:spPr/>
      <dgm:t>
        <a:bodyPr/>
        <a:lstStyle/>
        <a:p>
          <a:endParaRPr lang="en-US"/>
        </a:p>
      </dgm:t>
    </dgm:pt>
    <dgm:pt modelId="{4C673F95-5F16-463E-8E7D-E85B86F57569}">
      <dgm:prSet/>
      <dgm:spPr/>
      <dgm:t>
        <a:bodyPr/>
        <a:lstStyle/>
        <a:p>
          <a:r>
            <a:rPr lang="en-US" dirty="0"/>
            <a:t>6-8 grade level</a:t>
          </a:r>
        </a:p>
      </dgm:t>
    </dgm:pt>
    <dgm:pt modelId="{C1F68706-3DC9-4CE5-A9C7-5225E594A00E}" type="parTrans" cxnId="{19BDCEF7-3745-4347-A480-9B28A01DF0A7}">
      <dgm:prSet/>
      <dgm:spPr/>
      <dgm:t>
        <a:bodyPr/>
        <a:lstStyle/>
        <a:p>
          <a:endParaRPr lang="en-US"/>
        </a:p>
      </dgm:t>
    </dgm:pt>
    <dgm:pt modelId="{CDD38EB0-B424-4666-9A62-4E30F411F88B}" type="sibTrans" cxnId="{19BDCEF7-3745-4347-A480-9B28A01DF0A7}">
      <dgm:prSet/>
      <dgm:spPr/>
      <dgm:t>
        <a:bodyPr/>
        <a:lstStyle/>
        <a:p>
          <a:endParaRPr lang="en-US"/>
        </a:p>
      </dgm:t>
    </dgm:pt>
    <dgm:pt modelId="{44ECEC99-2913-4611-97BB-D836C39CE2DC}">
      <dgm:prSet/>
      <dgm:spPr/>
      <dgm:t>
        <a:bodyPr/>
        <a:lstStyle/>
        <a:p>
          <a:r>
            <a:rPr lang="en-US" dirty="0"/>
            <a:t>6-8 grade level</a:t>
          </a:r>
        </a:p>
      </dgm:t>
    </dgm:pt>
    <dgm:pt modelId="{32ECA0E8-735D-415C-82C6-33DD21D36354}" type="parTrans" cxnId="{C4162548-DAB0-445D-8BE6-54257C76AECD}">
      <dgm:prSet/>
      <dgm:spPr/>
      <dgm:t>
        <a:bodyPr/>
        <a:lstStyle/>
        <a:p>
          <a:endParaRPr lang="en-US"/>
        </a:p>
      </dgm:t>
    </dgm:pt>
    <dgm:pt modelId="{DB9500AA-E4E4-47C1-9A6C-E425333D5348}" type="sibTrans" cxnId="{C4162548-DAB0-445D-8BE6-54257C76AECD}">
      <dgm:prSet/>
      <dgm:spPr/>
      <dgm:t>
        <a:bodyPr/>
        <a:lstStyle/>
        <a:p>
          <a:endParaRPr lang="en-US"/>
        </a:p>
      </dgm:t>
    </dgm:pt>
    <dgm:pt modelId="{E4B699AB-1028-4A36-A854-89362CD59189}">
      <dgm:prSet/>
      <dgm:spPr/>
      <dgm:t>
        <a:bodyPr/>
        <a:lstStyle/>
        <a:p>
          <a:r>
            <a:rPr lang="en-US" dirty="0"/>
            <a:t>7-8 grade level</a:t>
          </a:r>
        </a:p>
      </dgm:t>
    </dgm:pt>
    <dgm:pt modelId="{57E37C4C-A7DA-4446-B1DB-1F57EC54AFB9}" type="parTrans" cxnId="{1A7865CC-3FC7-4846-9C2F-569A766956FF}">
      <dgm:prSet/>
      <dgm:spPr/>
      <dgm:t>
        <a:bodyPr/>
        <a:lstStyle/>
        <a:p>
          <a:endParaRPr lang="en-US"/>
        </a:p>
      </dgm:t>
    </dgm:pt>
    <dgm:pt modelId="{071F8DA6-449C-424E-956A-3B529E282545}" type="sibTrans" cxnId="{1A7865CC-3FC7-4846-9C2F-569A766956FF}">
      <dgm:prSet/>
      <dgm:spPr/>
      <dgm:t>
        <a:bodyPr/>
        <a:lstStyle/>
        <a:p>
          <a:endParaRPr lang="en-US"/>
        </a:p>
      </dgm:t>
    </dgm:pt>
    <dgm:pt modelId="{8E110A3F-61E5-4E6E-8BA4-17150533D52F}">
      <dgm:prSet/>
      <dgm:spPr/>
      <dgm:t>
        <a:bodyPr/>
        <a:lstStyle/>
        <a:p>
          <a:r>
            <a:rPr lang="en-US" dirty="0"/>
            <a:t>Intro to Python 2</a:t>
          </a:r>
        </a:p>
      </dgm:t>
    </dgm:pt>
    <dgm:pt modelId="{C6FE45CF-86C5-4B6D-9951-815AAD74C900}" type="parTrans" cxnId="{B8C17EB6-6D93-4692-90EB-776D17BCB9AD}">
      <dgm:prSet/>
      <dgm:spPr/>
      <dgm:t>
        <a:bodyPr/>
        <a:lstStyle/>
        <a:p>
          <a:endParaRPr lang="en-US"/>
        </a:p>
      </dgm:t>
    </dgm:pt>
    <dgm:pt modelId="{A3DE6BEB-6EA0-4118-B2EB-BB5A5703F67A}" type="sibTrans" cxnId="{B8C17EB6-6D93-4692-90EB-776D17BCB9AD}">
      <dgm:prSet/>
      <dgm:spPr/>
      <dgm:t>
        <a:bodyPr/>
        <a:lstStyle/>
        <a:p>
          <a:endParaRPr lang="en-US"/>
        </a:p>
      </dgm:t>
    </dgm:pt>
    <dgm:pt modelId="{15C9B1B1-AEF4-494E-A9B3-75B4AB874F15}">
      <dgm:prSet/>
      <dgm:spPr/>
      <dgm:t>
        <a:bodyPr/>
        <a:lstStyle/>
        <a:p>
          <a:r>
            <a:rPr lang="en-US" dirty="0"/>
            <a:t>8 grade level</a:t>
          </a:r>
        </a:p>
      </dgm:t>
    </dgm:pt>
    <dgm:pt modelId="{256ED291-0495-4094-BFC5-6E32E7E042CB}" type="parTrans" cxnId="{28AC1905-8771-478E-9EF3-ED4B50EC7228}">
      <dgm:prSet/>
      <dgm:spPr/>
      <dgm:t>
        <a:bodyPr/>
        <a:lstStyle/>
        <a:p>
          <a:endParaRPr lang="en-US"/>
        </a:p>
      </dgm:t>
    </dgm:pt>
    <dgm:pt modelId="{CC709512-803C-4BD4-BA8E-A0204C18EBA4}" type="sibTrans" cxnId="{28AC1905-8771-478E-9EF3-ED4B50EC7228}">
      <dgm:prSet/>
      <dgm:spPr/>
      <dgm:t>
        <a:bodyPr/>
        <a:lstStyle/>
        <a:p>
          <a:endParaRPr lang="en-US"/>
        </a:p>
      </dgm:t>
    </dgm:pt>
    <dgm:pt modelId="{D2ACAAE0-C3C5-44BB-A621-0353FD4A1911}">
      <dgm:prSet/>
      <dgm:spPr/>
      <dgm:t>
        <a:bodyPr/>
        <a:lstStyle/>
        <a:p>
          <a:r>
            <a:rPr lang="en-US" dirty="0"/>
            <a:t>Required course for Middle/Jr. high advancement</a:t>
          </a:r>
        </a:p>
      </dgm:t>
    </dgm:pt>
    <dgm:pt modelId="{3FF20EA8-14C4-4848-82C4-B3AEA8B3EE04}" type="parTrans" cxnId="{D357EC2C-C681-48FB-9978-C5023A1F6555}">
      <dgm:prSet/>
      <dgm:spPr/>
      <dgm:t>
        <a:bodyPr/>
        <a:lstStyle/>
        <a:p>
          <a:endParaRPr lang="en-US"/>
        </a:p>
      </dgm:t>
    </dgm:pt>
    <dgm:pt modelId="{1352F8A9-4364-4133-BDB4-02AF34DC0C63}" type="sibTrans" cxnId="{D357EC2C-C681-48FB-9978-C5023A1F6555}">
      <dgm:prSet/>
      <dgm:spPr/>
      <dgm:t>
        <a:bodyPr/>
        <a:lstStyle/>
        <a:p>
          <a:endParaRPr lang="en-US"/>
        </a:p>
      </dgm:t>
    </dgm:pt>
    <dgm:pt modelId="{6863795C-CE8E-484B-A1ED-7F0A7270BB07}" type="pres">
      <dgm:prSet presAssocID="{F65DCFE5-0416-4267-A573-91A607CFF0C6}" presName="Name0" presStyleCnt="0">
        <dgm:presLayoutVars>
          <dgm:chMax/>
          <dgm:chPref val="3"/>
          <dgm:dir/>
          <dgm:animOne val="branch"/>
          <dgm:animLvl val="lvl"/>
        </dgm:presLayoutVars>
      </dgm:prSet>
      <dgm:spPr/>
      <dgm:t>
        <a:bodyPr/>
        <a:lstStyle/>
        <a:p>
          <a:endParaRPr lang="en-US"/>
        </a:p>
      </dgm:t>
    </dgm:pt>
    <dgm:pt modelId="{35A376C1-D52E-4FF4-8E8F-43A23F2DB2CC}" type="pres">
      <dgm:prSet presAssocID="{AD0C8D3D-2C8E-4EFB-9FEC-6C5F9363289F}" presName="composite" presStyleCnt="0"/>
      <dgm:spPr/>
    </dgm:pt>
    <dgm:pt modelId="{D5AE98FA-FF5A-4C7E-A83C-FDD451DBE86E}" type="pres">
      <dgm:prSet presAssocID="{AD0C8D3D-2C8E-4EFB-9FEC-6C5F9363289F}" presName="FirstChild" presStyleLbl="revTx" presStyleIdx="0" presStyleCnt="5">
        <dgm:presLayoutVars>
          <dgm:chMax val="0"/>
          <dgm:chPref val="0"/>
          <dgm:bulletEnabled val="1"/>
        </dgm:presLayoutVars>
      </dgm:prSet>
      <dgm:spPr/>
      <dgm:t>
        <a:bodyPr/>
        <a:lstStyle/>
        <a:p>
          <a:endParaRPr lang="en-US"/>
        </a:p>
      </dgm:t>
    </dgm:pt>
    <dgm:pt modelId="{7C1B5DEE-AB7F-4DFA-9F6F-34BEF8F6E5BF}" type="pres">
      <dgm:prSet presAssocID="{AD0C8D3D-2C8E-4EFB-9FEC-6C5F9363289F}" presName="Parent" presStyleLbl="alignNode1" presStyleIdx="0" presStyleCnt="5">
        <dgm:presLayoutVars>
          <dgm:chMax val="3"/>
          <dgm:chPref val="3"/>
          <dgm:bulletEnabled val="1"/>
        </dgm:presLayoutVars>
      </dgm:prSet>
      <dgm:spPr/>
      <dgm:t>
        <a:bodyPr/>
        <a:lstStyle/>
        <a:p>
          <a:endParaRPr lang="en-US"/>
        </a:p>
      </dgm:t>
    </dgm:pt>
    <dgm:pt modelId="{05288C2F-7127-4E87-9B65-8A749836BA4D}" type="pres">
      <dgm:prSet presAssocID="{AD0C8D3D-2C8E-4EFB-9FEC-6C5F9363289F}" presName="Accent" presStyleLbl="parChTrans1D1" presStyleIdx="0" presStyleCnt="5"/>
      <dgm:spPr/>
    </dgm:pt>
    <dgm:pt modelId="{53A26793-0FCF-4DCA-A112-1CA02B52F71F}" type="pres">
      <dgm:prSet presAssocID="{268320A4-EFAB-4E8B-9441-2D580F00078C}" presName="sibTrans" presStyleCnt="0"/>
      <dgm:spPr/>
    </dgm:pt>
    <dgm:pt modelId="{3AD0916B-ECC3-4608-8490-A4F1EB609C71}" type="pres">
      <dgm:prSet presAssocID="{6E4F9913-4CE1-4C69-9EA5-AC13BA29131D}" presName="composite" presStyleCnt="0"/>
      <dgm:spPr/>
    </dgm:pt>
    <dgm:pt modelId="{ACB64FC8-39D7-4E31-9DFB-9181978FE3B1}" type="pres">
      <dgm:prSet presAssocID="{6E4F9913-4CE1-4C69-9EA5-AC13BA29131D}" presName="FirstChild" presStyleLbl="revTx" presStyleIdx="1" presStyleCnt="5">
        <dgm:presLayoutVars>
          <dgm:chMax val="0"/>
          <dgm:chPref val="0"/>
          <dgm:bulletEnabled val="1"/>
        </dgm:presLayoutVars>
      </dgm:prSet>
      <dgm:spPr/>
      <dgm:t>
        <a:bodyPr/>
        <a:lstStyle/>
        <a:p>
          <a:endParaRPr lang="en-US"/>
        </a:p>
      </dgm:t>
    </dgm:pt>
    <dgm:pt modelId="{D56E42A7-5A02-4B11-A437-81D895E2562E}" type="pres">
      <dgm:prSet presAssocID="{6E4F9913-4CE1-4C69-9EA5-AC13BA29131D}" presName="Parent" presStyleLbl="alignNode1" presStyleIdx="1" presStyleCnt="5">
        <dgm:presLayoutVars>
          <dgm:chMax val="3"/>
          <dgm:chPref val="3"/>
          <dgm:bulletEnabled val="1"/>
        </dgm:presLayoutVars>
      </dgm:prSet>
      <dgm:spPr/>
      <dgm:t>
        <a:bodyPr/>
        <a:lstStyle/>
        <a:p>
          <a:endParaRPr lang="en-US"/>
        </a:p>
      </dgm:t>
    </dgm:pt>
    <dgm:pt modelId="{CDCF5F8D-B8DC-46CE-85DB-711CC65ECEC9}" type="pres">
      <dgm:prSet presAssocID="{6E4F9913-4CE1-4C69-9EA5-AC13BA29131D}" presName="Accent" presStyleLbl="parChTrans1D1" presStyleIdx="1" presStyleCnt="5"/>
      <dgm:spPr/>
    </dgm:pt>
    <dgm:pt modelId="{1C776C38-7E26-4FDA-BF0D-8D73BE8CEC5E}" type="pres">
      <dgm:prSet presAssocID="{894EF495-A2FF-4C46-991F-7E0ECCE42FAD}" presName="sibTrans" presStyleCnt="0"/>
      <dgm:spPr/>
    </dgm:pt>
    <dgm:pt modelId="{0AEA5789-BBE8-4B25-B224-BF7F550EA20E}" type="pres">
      <dgm:prSet presAssocID="{F51587B6-9CD0-498A-B94D-B45B041CF144}" presName="composite" presStyleCnt="0"/>
      <dgm:spPr/>
    </dgm:pt>
    <dgm:pt modelId="{969276E0-52FA-4906-B877-45536B78C034}" type="pres">
      <dgm:prSet presAssocID="{F51587B6-9CD0-498A-B94D-B45B041CF144}" presName="FirstChild" presStyleLbl="revTx" presStyleIdx="2" presStyleCnt="5">
        <dgm:presLayoutVars>
          <dgm:chMax val="0"/>
          <dgm:chPref val="0"/>
          <dgm:bulletEnabled val="1"/>
        </dgm:presLayoutVars>
      </dgm:prSet>
      <dgm:spPr/>
      <dgm:t>
        <a:bodyPr/>
        <a:lstStyle/>
        <a:p>
          <a:endParaRPr lang="en-US"/>
        </a:p>
      </dgm:t>
    </dgm:pt>
    <dgm:pt modelId="{19E825AF-FCCF-46D9-B18D-CF56E9159806}" type="pres">
      <dgm:prSet presAssocID="{F51587B6-9CD0-498A-B94D-B45B041CF144}" presName="Parent" presStyleLbl="alignNode1" presStyleIdx="2" presStyleCnt="5">
        <dgm:presLayoutVars>
          <dgm:chMax val="3"/>
          <dgm:chPref val="3"/>
          <dgm:bulletEnabled val="1"/>
        </dgm:presLayoutVars>
      </dgm:prSet>
      <dgm:spPr/>
      <dgm:t>
        <a:bodyPr/>
        <a:lstStyle/>
        <a:p>
          <a:endParaRPr lang="en-US"/>
        </a:p>
      </dgm:t>
    </dgm:pt>
    <dgm:pt modelId="{6253560F-CCF4-474D-B354-BF79F2F692C6}" type="pres">
      <dgm:prSet presAssocID="{F51587B6-9CD0-498A-B94D-B45B041CF144}" presName="Accent" presStyleLbl="parChTrans1D1" presStyleIdx="2" presStyleCnt="5"/>
      <dgm:spPr/>
    </dgm:pt>
    <dgm:pt modelId="{3797C666-752B-4870-B632-05AAE03AC86D}" type="pres">
      <dgm:prSet presAssocID="{77BA8E22-AACD-4D84-9D46-9C2D0AD03CC2}" presName="sibTrans" presStyleCnt="0"/>
      <dgm:spPr/>
    </dgm:pt>
    <dgm:pt modelId="{B1E168B8-FD73-41AB-80FF-59762E39F7A2}" type="pres">
      <dgm:prSet presAssocID="{8E110A3F-61E5-4E6E-8BA4-17150533D52F}" presName="composite" presStyleCnt="0"/>
      <dgm:spPr/>
    </dgm:pt>
    <dgm:pt modelId="{D76218BF-6844-4DDC-83AF-EC80F286B21D}" type="pres">
      <dgm:prSet presAssocID="{8E110A3F-61E5-4E6E-8BA4-17150533D52F}" presName="FirstChild" presStyleLbl="revTx" presStyleIdx="3" presStyleCnt="5">
        <dgm:presLayoutVars>
          <dgm:chMax val="0"/>
          <dgm:chPref val="0"/>
          <dgm:bulletEnabled val="1"/>
        </dgm:presLayoutVars>
      </dgm:prSet>
      <dgm:spPr/>
      <dgm:t>
        <a:bodyPr/>
        <a:lstStyle/>
        <a:p>
          <a:endParaRPr lang="en-US"/>
        </a:p>
      </dgm:t>
    </dgm:pt>
    <dgm:pt modelId="{222E24C4-BB83-44E6-B483-2B7FA66F84D8}" type="pres">
      <dgm:prSet presAssocID="{8E110A3F-61E5-4E6E-8BA4-17150533D52F}" presName="Parent" presStyleLbl="alignNode1" presStyleIdx="3" presStyleCnt="5">
        <dgm:presLayoutVars>
          <dgm:chMax val="3"/>
          <dgm:chPref val="3"/>
          <dgm:bulletEnabled val="1"/>
        </dgm:presLayoutVars>
      </dgm:prSet>
      <dgm:spPr/>
      <dgm:t>
        <a:bodyPr/>
        <a:lstStyle/>
        <a:p>
          <a:endParaRPr lang="en-US"/>
        </a:p>
      </dgm:t>
    </dgm:pt>
    <dgm:pt modelId="{6D1207E8-BC67-45E3-AB1F-39A8D45F3F99}" type="pres">
      <dgm:prSet presAssocID="{8E110A3F-61E5-4E6E-8BA4-17150533D52F}" presName="Accent" presStyleLbl="parChTrans1D1" presStyleIdx="3" presStyleCnt="5"/>
      <dgm:spPr/>
    </dgm:pt>
    <dgm:pt modelId="{2ECED0E3-2826-452F-8729-A68180CABDEC}" type="pres">
      <dgm:prSet presAssocID="{A3DE6BEB-6EA0-4118-B2EB-BB5A5703F67A}" presName="sibTrans" presStyleCnt="0"/>
      <dgm:spPr/>
    </dgm:pt>
    <dgm:pt modelId="{551603AE-D40A-40DB-B38A-EDD2CA942EB1}" type="pres">
      <dgm:prSet presAssocID="{B3A658D2-9CB2-4E31-8B86-2FF78537D4A6}" presName="composite" presStyleCnt="0"/>
      <dgm:spPr/>
    </dgm:pt>
    <dgm:pt modelId="{A41EA407-849A-4CC4-964D-02C5394AC2C9}" type="pres">
      <dgm:prSet presAssocID="{B3A658D2-9CB2-4E31-8B86-2FF78537D4A6}" presName="FirstChild" presStyleLbl="revTx" presStyleIdx="4" presStyleCnt="5">
        <dgm:presLayoutVars>
          <dgm:chMax val="0"/>
          <dgm:chPref val="0"/>
          <dgm:bulletEnabled val="1"/>
        </dgm:presLayoutVars>
      </dgm:prSet>
      <dgm:spPr/>
      <dgm:t>
        <a:bodyPr/>
        <a:lstStyle/>
        <a:p>
          <a:endParaRPr lang="en-US"/>
        </a:p>
      </dgm:t>
    </dgm:pt>
    <dgm:pt modelId="{E076599C-3EEC-4A9C-B346-D2698FAA0E5C}" type="pres">
      <dgm:prSet presAssocID="{B3A658D2-9CB2-4E31-8B86-2FF78537D4A6}" presName="Parent" presStyleLbl="alignNode1" presStyleIdx="4" presStyleCnt="5">
        <dgm:presLayoutVars>
          <dgm:chMax val="3"/>
          <dgm:chPref val="3"/>
          <dgm:bulletEnabled val="1"/>
        </dgm:presLayoutVars>
      </dgm:prSet>
      <dgm:spPr/>
      <dgm:t>
        <a:bodyPr/>
        <a:lstStyle/>
        <a:p>
          <a:endParaRPr lang="en-US"/>
        </a:p>
      </dgm:t>
    </dgm:pt>
    <dgm:pt modelId="{32134A27-6F15-4747-B43C-7404048562CF}" type="pres">
      <dgm:prSet presAssocID="{B3A658D2-9CB2-4E31-8B86-2FF78537D4A6}" presName="Accent" presStyleLbl="parChTrans1D1" presStyleIdx="4" presStyleCnt="5"/>
      <dgm:spPr/>
    </dgm:pt>
  </dgm:ptLst>
  <dgm:cxnLst>
    <dgm:cxn modelId="{4A5D1687-0150-42E5-B70B-6E69C4C057DA}" type="presOf" srcId="{6E4F9913-4CE1-4C69-9EA5-AC13BA29131D}" destId="{D56E42A7-5A02-4B11-A437-81D895E2562E}" srcOrd="0" destOrd="0" presId="urn:microsoft.com/office/officeart/2011/layout/TabList"/>
    <dgm:cxn modelId="{34B3626F-7E5F-4E9E-BC1C-39D51E4C5B6E}" srcId="{F65DCFE5-0416-4267-A573-91A607CFF0C6}" destId="{AD0C8D3D-2C8E-4EFB-9FEC-6C5F9363289F}" srcOrd="0" destOrd="0" parTransId="{809AE5E7-580F-4633-9163-1E50C982672C}" sibTransId="{268320A4-EFAB-4E8B-9441-2D580F00078C}"/>
    <dgm:cxn modelId="{B8C17EB6-6D93-4692-90EB-776D17BCB9AD}" srcId="{F65DCFE5-0416-4267-A573-91A607CFF0C6}" destId="{8E110A3F-61E5-4E6E-8BA4-17150533D52F}" srcOrd="3" destOrd="0" parTransId="{C6FE45CF-86C5-4B6D-9951-815AAD74C900}" sibTransId="{A3DE6BEB-6EA0-4118-B2EB-BB5A5703F67A}"/>
    <dgm:cxn modelId="{19BDCEF7-3745-4347-A480-9B28A01DF0A7}" srcId="{AD0C8D3D-2C8E-4EFB-9FEC-6C5F9363289F}" destId="{4C673F95-5F16-463E-8E7D-E85B86F57569}" srcOrd="0" destOrd="0" parTransId="{C1F68706-3DC9-4CE5-A9C7-5225E594A00E}" sibTransId="{CDD38EB0-B424-4666-9A62-4E30F411F88B}"/>
    <dgm:cxn modelId="{2FA48098-BF44-4E32-9AF9-17E209C6F6E6}" srcId="{F65DCFE5-0416-4267-A573-91A607CFF0C6}" destId="{6E4F9913-4CE1-4C69-9EA5-AC13BA29131D}" srcOrd="1" destOrd="0" parTransId="{A38C7DE9-F59D-4410-A0E2-5452CCD2ED9F}" sibTransId="{894EF495-A2FF-4C46-991F-7E0ECCE42FAD}"/>
    <dgm:cxn modelId="{5EBE055C-027B-4555-8EBE-A14F61E5E8BD}" type="presOf" srcId="{F51587B6-9CD0-498A-B94D-B45B041CF144}" destId="{19E825AF-FCCF-46D9-B18D-CF56E9159806}" srcOrd="0" destOrd="0" presId="urn:microsoft.com/office/officeart/2011/layout/TabList"/>
    <dgm:cxn modelId="{A74DFDF9-F719-4986-B69B-84D5284954E0}" type="presOf" srcId="{44ECEC99-2913-4611-97BB-D836C39CE2DC}" destId="{ACB64FC8-39D7-4E31-9DFB-9181978FE3B1}" srcOrd="0" destOrd="0" presId="urn:microsoft.com/office/officeart/2011/layout/TabList"/>
    <dgm:cxn modelId="{FF54259A-E51B-456B-B704-777DF085AA49}" type="presOf" srcId="{4C673F95-5F16-463E-8E7D-E85B86F57569}" destId="{D5AE98FA-FF5A-4C7E-A83C-FDD451DBE86E}" srcOrd="0" destOrd="0" presId="urn:microsoft.com/office/officeart/2011/layout/TabList"/>
    <dgm:cxn modelId="{B6A641C9-35BB-4D5A-B025-8F61731F7948}" type="presOf" srcId="{E4B699AB-1028-4A36-A854-89362CD59189}" destId="{969276E0-52FA-4906-B877-45536B78C034}" srcOrd="0" destOrd="0" presId="urn:microsoft.com/office/officeart/2011/layout/TabList"/>
    <dgm:cxn modelId="{06E8EEA8-8D3E-4C3A-9705-106EB62D17E4}" type="presOf" srcId="{15C9B1B1-AEF4-494E-A9B3-75B4AB874F15}" destId="{D76218BF-6844-4DDC-83AF-EC80F286B21D}" srcOrd="0" destOrd="0" presId="urn:microsoft.com/office/officeart/2011/layout/TabList"/>
    <dgm:cxn modelId="{1A7865CC-3FC7-4846-9C2F-569A766956FF}" srcId="{F51587B6-9CD0-498A-B94D-B45B041CF144}" destId="{E4B699AB-1028-4A36-A854-89362CD59189}" srcOrd="0" destOrd="0" parTransId="{57E37C4C-A7DA-4446-B1DB-1F57EC54AFB9}" sibTransId="{071F8DA6-449C-424E-956A-3B529E282545}"/>
    <dgm:cxn modelId="{CAA56031-0498-4570-8BDD-8578C1B33B49}" type="presOf" srcId="{F65DCFE5-0416-4267-A573-91A607CFF0C6}" destId="{6863795C-CE8E-484B-A1ED-7F0A7270BB07}" srcOrd="0" destOrd="0" presId="urn:microsoft.com/office/officeart/2011/layout/TabList"/>
    <dgm:cxn modelId="{FC148A27-A2C4-4A72-8970-E600E61A5616}" srcId="{F65DCFE5-0416-4267-A573-91A607CFF0C6}" destId="{B3A658D2-9CB2-4E31-8B86-2FF78537D4A6}" srcOrd="4" destOrd="0" parTransId="{1D709E33-9BB2-49A1-945A-DCEA01FF3F2B}" sibTransId="{4C5B237E-7210-47AB-A2E9-A38F66475046}"/>
    <dgm:cxn modelId="{C9944712-C725-48B4-9459-0C35744A277D}" type="presOf" srcId="{B3A658D2-9CB2-4E31-8B86-2FF78537D4A6}" destId="{E076599C-3EEC-4A9C-B346-D2698FAA0E5C}" srcOrd="0" destOrd="0" presId="urn:microsoft.com/office/officeart/2011/layout/TabList"/>
    <dgm:cxn modelId="{28AC1905-8771-478E-9EF3-ED4B50EC7228}" srcId="{8E110A3F-61E5-4E6E-8BA4-17150533D52F}" destId="{15C9B1B1-AEF4-494E-A9B3-75B4AB874F15}" srcOrd="0" destOrd="0" parTransId="{256ED291-0495-4094-BFC5-6E32E7E042CB}" sibTransId="{CC709512-803C-4BD4-BA8E-A0204C18EBA4}"/>
    <dgm:cxn modelId="{C4162548-DAB0-445D-8BE6-54257C76AECD}" srcId="{6E4F9913-4CE1-4C69-9EA5-AC13BA29131D}" destId="{44ECEC99-2913-4611-97BB-D836C39CE2DC}" srcOrd="0" destOrd="0" parTransId="{32ECA0E8-735D-415C-82C6-33DD21D36354}" sibTransId="{DB9500AA-E4E4-47C1-9A6C-E425333D5348}"/>
    <dgm:cxn modelId="{8913C496-B01B-4A44-A23F-9DBA96301121}" type="presOf" srcId="{AD0C8D3D-2C8E-4EFB-9FEC-6C5F9363289F}" destId="{7C1B5DEE-AB7F-4DFA-9F6F-34BEF8F6E5BF}" srcOrd="0" destOrd="0" presId="urn:microsoft.com/office/officeart/2011/layout/TabList"/>
    <dgm:cxn modelId="{7E954546-7242-46F8-8D45-589B13A0815E}" type="presOf" srcId="{8E110A3F-61E5-4E6E-8BA4-17150533D52F}" destId="{222E24C4-BB83-44E6-B483-2B7FA66F84D8}" srcOrd="0" destOrd="0" presId="urn:microsoft.com/office/officeart/2011/layout/TabList"/>
    <dgm:cxn modelId="{D357EC2C-C681-48FB-9978-C5023A1F6555}" srcId="{B3A658D2-9CB2-4E31-8B86-2FF78537D4A6}" destId="{D2ACAAE0-C3C5-44BB-A621-0353FD4A1911}" srcOrd="0" destOrd="0" parTransId="{3FF20EA8-14C4-4848-82C4-B3AEA8B3EE04}" sibTransId="{1352F8A9-4364-4133-BDB4-02AF34DC0C63}"/>
    <dgm:cxn modelId="{A837CD9B-8C2B-47C3-9992-1F44C7646687}" srcId="{F65DCFE5-0416-4267-A573-91A607CFF0C6}" destId="{F51587B6-9CD0-498A-B94D-B45B041CF144}" srcOrd="2" destOrd="0" parTransId="{7CDC62DB-5AA7-47E2-9320-2969CE87B52F}" sibTransId="{77BA8E22-AACD-4D84-9D46-9C2D0AD03CC2}"/>
    <dgm:cxn modelId="{FB7EA978-8D98-4B1A-9A18-186579AF716A}" type="presOf" srcId="{D2ACAAE0-C3C5-44BB-A621-0353FD4A1911}" destId="{A41EA407-849A-4CC4-964D-02C5394AC2C9}" srcOrd="0" destOrd="0" presId="urn:microsoft.com/office/officeart/2011/layout/TabList"/>
    <dgm:cxn modelId="{2BBEF769-7D8E-475C-ABEC-571BBB8AE7B6}" type="presParOf" srcId="{6863795C-CE8E-484B-A1ED-7F0A7270BB07}" destId="{35A376C1-D52E-4FF4-8E8F-43A23F2DB2CC}" srcOrd="0" destOrd="0" presId="urn:microsoft.com/office/officeart/2011/layout/TabList"/>
    <dgm:cxn modelId="{07344D6C-C5F7-4EFE-892D-5F794C6888E6}" type="presParOf" srcId="{35A376C1-D52E-4FF4-8E8F-43A23F2DB2CC}" destId="{D5AE98FA-FF5A-4C7E-A83C-FDD451DBE86E}" srcOrd="0" destOrd="0" presId="urn:microsoft.com/office/officeart/2011/layout/TabList"/>
    <dgm:cxn modelId="{2D1D04F0-74F4-4E04-A4B2-E5FD5257A5CE}" type="presParOf" srcId="{35A376C1-D52E-4FF4-8E8F-43A23F2DB2CC}" destId="{7C1B5DEE-AB7F-4DFA-9F6F-34BEF8F6E5BF}" srcOrd="1" destOrd="0" presId="urn:microsoft.com/office/officeart/2011/layout/TabList"/>
    <dgm:cxn modelId="{62BD0DC8-C169-447F-88A2-E5D9CF4CA395}" type="presParOf" srcId="{35A376C1-D52E-4FF4-8E8F-43A23F2DB2CC}" destId="{05288C2F-7127-4E87-9B65-8A749836BA4D}" srcOrd="2" destOrd="0" presId="urn:microsoft.com/office/officeart/2011/layout/TabList"/>
    <dgm:cxn modelId="{812E0A62-E5D0-462C-84FD-0606E6009009}" type="presParOf" srcId="{6863795C-CE8E-484B-A1ED-7F0A7270BB07}" destId="{53A26793-0FCF-4DCA-A112-1CA02B52F71F}" srcOrd="1" destOrd="0" presId="urn:microsoft.com/office/officeart/2011/layout/TabList"/>
    <dgm:cxn modelId="{62ED4773-5E52-4FFA-868E-00DF2990D70D}" type="presParOf" srcId="{6863795C-CE8E-484B-A1ED-7F0A7270BB07}" destId="{3AD0916B-ECC3-4608-8490-A4F1EB609C71}" srcOrd="2" destOrd="0" presId="urn:microsoft.com/office/officeart/2011/layout/TabList"/>
    <dgm:cxn modelId="{2B8CCFF8-A723-465B-9B04-042EED737A59}" type="presParOf" srcId="{3AD0916B-ECC3-4608-8490-A4F1EB609C71}" destId="{ACB64FC8-39D7-4E31-9DFB-9181978FE3B1}" srcOrd="0" destOrd="0" presId="urn:microsoft.com/office/officeart/2011/layout/TabList"/>
    <dgm:cxn modelId="{84C4A56F-DED3-4548-BF71-BE28C3C64202}" type="presParOf" srcId="{3AD0916B-ECC3-4608-8490-A4F1EB609C71}" destId="{D56E42A7-5A02-4B11-A437-81D895E2562E}" srcOrd="1" destOrd="0" presId="urn:microsoft.com/office/officeart/2011/layout/TabList"/>
    <dgm:cxn modelId="{7FC642D9-9798-444F-8D33-A22C720F949F}" type="presParOf" srcId="{3AD0916B-ECC3-4608-8490-A4F1EB609C71}" destId="{CDCF5F8D-B8DC-46CE-85DB-711CC65ECEC9}" srcOrd="2" destOrd="0" presId="urn:microsoft.com/office/officeart/2011/layout/TabList"/>
    <dgm:cxn modelId="{5FC49C65-62C6-4CC9-B53B-561AF417E12A}" type="presParOf" srcId="{6863795C-CE8E-484B-A1ED-7F0A7270BB07}" destId="{1C776C38-7E26-4FDA-BF0D-8D73BE8CEC5E}" srcOrd="3" destOrd="0" presId="urn:microsoft.com/office/officeart/2011/layout/TabList"/>
    <dgm:cxn modelId="{891D85F9-2920-4AFA-ADC1-9988BA3E904C}" type="presParOf" srcId="{6863795C-CE8E-484B-A1ED-7F0A7270BB07}" destId="{0AEA5789-BBE8-4B25-B224-BF7F550EA20E}" srcOrd="4" destOrd="0" presId="urn:microsoft.com/office/officeart/2011/layout/TabList"/>
    <dgm:cxn modelId="{2B4A04E0-2B19-4A23-9081-E5BDEA177576}" type="presParOf" srcId="{0AEA5789-BBE8-4B25-B224-BF7F550EA20E}" destId="{969276E0-52FA-4906-B877-45536B78C034}" srcOrd="0" destOrd="0" presId="urn:microsoft.com/office/officeart/2011/layout/TabList"/>
    <dgm:cxn modelId="{3454B0F9-27B0-416E-9071-0A2A212467C6}" type="presParOf" srcId="{0AEA5789-BBE8-4B25-B224-BF7F550EA20E}" destId="{19E825AF-FCCF-46D9-B18D-CF56E9159806}" srcOrd="1" destOrd="0" presId="urn:microsoft.com/office/officeart/2011/layout/TabList"/>
    <dgm:cxn modelId="{507CC793-FA8A-4E70-94A9-3697702EFCE4}" type="presParOf" srcId="{0AEA5789-BBE8-4B25-B224-BF7F550EA20E}" destId="{6253560F-CCF4-474D-B354-BF79F2F692C6}" srcOrd="2" destOrd="0" presId="urn:microsoft.com/office/officeart/2011/layout/TabList"/>
    <dgm:cxn modelId="{FF50A71D-2B31-4047-90BD-38331FC2ED4D}" type="presParOf" srcId="{6863795C-CE8E-484B-A1ED-7F0A7270BB07}" destId="{3797C666-752B-4870-B632-05AAE03AC86D}" srcOrd="5" destOrd="0" presId="urn:microsoft.com/office/officeart/2011/layout/TabList"/>
    <dgm:cxn modelId="{944B7720-6476-45B3-BB43-13796F7EC517}" type="presParOf" srcId="{6863795C-CE8E-484B-A1ED-7F0A7270BB07}" destId="{B1E168B8-FD73-41AB-80FF-59762E39F7A2}" srcOrd="6" destOrd="0" presId="urn:microsoft.com/office/officeart/2011/layout/TabList"/>
    <dgm:cxn modelId="{BCD7095C-5D59-4C36-B840-E849B2311A16}" type="presParOf" srcId="{B1E168B8-FD73-41AB-80FF-59762E39F7A2}" destId="{D76218BF-6844-4DDC-83AF-EC80F286B21D}" srcOrd="0" destOrd="0" presId="urn:microsoft.com/office/officeart/2011/layout/TabList"/>
    <dgm:cxn modelId="{7544990F-E0C9-49A0-9E84-863453D5A0D0}" type="presParOf" srcId="{B1E168B8-FD73-41AB-80FF-59762E39F7A2}" destId="{222E24C4-BB83-44E6-B483-2B7FA66F84D8}" srcOrd="1" destOrd="0" presId="urn:microsoft.com/office/officeart/2011/layout/TabList"/>
    <dgm:cxn modelId="{0ED7E213-BFEB-44EF-BCBE-BF47B1A9A5C8}" type="presParOf" srcId="{B1E168B8-FD73-41AB-80FF-59762E39F7A2}" destId="{6D1207E8-BC67-45E3-AB1F-39A8D45F3F99}" srcOrd="2" destOrd="0" presId="urn:microsoft.com/office/officeart/2011/layout/TabList"/>
    <dgm:cxn modelId="{9D69EF21-95D4-4438-AC30-F2532B23888A}" type="presParOf" srcId="{6863795C-CE8E-484B-A1ED-7F0A7270BB07}" destId="{2ECED0E3-2826-452F-8729-A68180CABDEC}" srcOrd="7" destOrd="0" presId="urn:microsoft.com/office/officeart/2011/layout/TabList"/>
    <dgm:cxn modelId="{86E83194-EA42-410D-A8A7-5F0F3E6F2F49}" type="presParOf" srcId="{6863795C-CE8E-484B-A1ED-7F0A7270BB07}" destId="{551603AE-D40A-40DB-B38A-EDD2CA942EB1}" srcOrd="8" destOrd="0" presId="urn:microsoft.com/office/officeart/2011/layout/TabList"/>
    <dgm:cxn modelId="{7BC1814B-F2BD-4B5B-B47B-4B441E474575}" type="presParOf" srcId="{551603AE-D40A-40DB-B38A-EDD2CA942EB1}" destId="{A41EA407-849A-4CC4-964D-02C5394AC2C9}" srcOrd="0" destOrd="0" presId="urn:microsoft.com/office/officeart/2011/layout/TabList"/>
    <dgm:cxn modelId="{F190C5C5-35DD-43E8-A577-D5771E09797E}" type="presParOf" srcId="{551603AE-D40A-40DB-B38A-EDD2CA942EB1}" destId="{E076599C-3EEC-4A9C-B346-D2698FAA0E5C}" srcOrd="1" destOrd="0" presId="urn:microsoft.com/office/officeart/2011/layout/TabList"/>
    <dgm:cxn modelId="{67FA01AF-24E7-41DC-82AE-A26491BEDE84}" type="presParOf" srcId="{551603AE-D40A-40DB-B38A-EDD2CA942EB1}" destId="{32134A27-6F15-4747-B43C-7404048562CF}" srcOrd="2"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5C39EB6-EBF2-494A-929C-F3342DA4390F}"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18799284-8282-4FE9-94C6-A3908521215E}">
      <dgm:prSet phldrT="[Text]" custT="1"/>
      <dgm:spPr/>
      <dgm:t>
        <a:bodyPr/>
        <a:lstStyle/>
        <a:p>
          <a:r>
            <a:rPr lang="en-US" sz="1600" dirty="0"/>
            <a:t>Develop &amp; Implement statewide K-12 framework for CS</a:t>
          </a:r>
        </a:p>
      </dgm:t>
    </dgm:pt>
    <dgm:pt modelId="{CEF4BBE7-9F7D-4FFF-B3E4-CC700701259C}" type="parTrans" cxnId="{5577586B-3081-45C3-9FB7-003D9C74CC38}">
      <dgm:prSet/>
      <dgm:spPr/>
      <dgm:t>
        <a:bodyPr/>
        <a:lstStyle/>
        <a:p>
          <a:endParaRPr lang="en-US"/>
        </a:p>
      </dgm:t>
    </dgm:pt>
    <dgm:pt modelId="{00F05E01-523E-417A-875A-8E14D14EF658}" type="sibTrans" cxnId="{5577586B-3081-45C3-9FB7-003D9C74CC38}">
      <dgm:prSet/>
      <dgm:spPr/>
      <dgm:t>
        <a:bodyPr/>
        <a:lstStyle/>
        <a:p>
          <a:endParaRPr lang="en-US"/>
        </a:p>
      </dgm:t>
    </dgm:pt>
    <dgm:pt modelId="{7F22F58C-D4D3-47AD-930D-328936F27E9A}">
      <dgm:prSet phldrT="[Text]" custT="1"/>
      <dgm:spPr/>
      <dgm:t>
        <a:bodyPr/>
        <a:lstStyle/>
        <a:p>
          <a:r>
            <a:rPr lang="en-US" sz="1600" dirty="0"/>
            <a:t>Ensure students can access a majority of the 19 CS courses currently offered, (33 including IT courses); regardless of geography.</a:t>
          </a:r>
        </a:p>
      </dgm:t>
    </dgm:pt>
    <dgm:pt modelId="{71EFD69D-981A-40A9-A42F-8EE8BFD789F8}" type="parTrans" cxnId="{E9AED367-7BCD-44FC-B0B5-833575D11061}">
      <dgm:prSet/>
      <dgm:spPr/>
      <dgm:t>
        <a:bodyPr/>
        <a:lstStyle/>
        <a:p>
          <a:endParaRPr lang="en-US"/>
        </a:p>
      </dgm:t>
    </dgm:pt>
    <dgm:pt modelId="{0838694E-5D3B-4A62-B711-F6A1609DDC04}" type="sibTrans" cxnId="{E9AED367-7BCD-44FC-B0B5-833575D11061}">
      <dgm:prSet/>
      <dgm:spPr/>
      <dgm:t>
        <a:bodyPr/>
        <a:lstStyle/>
        <a:p>
          <a:endParaRPr lang="en-US"/>
        </a:p>
      </dgm:t>
    </dgm:pt>
    <dgm:pt modelId="{85811E78-A74E-4102-AE60-24E762ADC424}">
      <dgm:prSet phldrT="[Text]" custT="1"/>
      <dgm:spPr/>
      <dgm:t>
        <a:bodyPr/>
        <a:lstStyle/>
        <a:p>
          <a:r>
            <a:rPr lang="en-US" sz="1600" dirty="0"/>
            <a:t>Start early by engaging students at the elementary level</a:t>
          </a:r>
        </a:p>
      </dgm:t>
    </dgm:pt>
    <dgm:pt modelId="{FC75C718-A184-4F56-9F7B-8D117745CB06}" type="sibTrans" cxnId="{61109B68-4FF4-4EC5-A60C-8227EB2A625F}">
      <dgm:prSet/>
      <dgm:spPr/>
      <dgm:t>
        <a:bodyPr/>
        <a:lstStyle/>
        <a:p>
          <a:endParaRPr lang="en-US"/>
        </a:p>
      </dgm:t>
    </dgm:pt>
    <dgm:pt modelId="{9BDCF1CD-4A5C-4881-A32D-33FD92B868CD}" type="parTrans" cxnId="{61109B68-4FF4-4EC5-A60C-8227EB2A625F}">
      <dgm:prSet/>
      <dgm:spPr/>
      <dgm:t>
        <a:bodyPr/>
        <a:lstStyle/>
        <a:p>
          <a:endParaRPr lang="en-US"/>
        </a:p>
      </dgm:t>
    </dgm:pt>
    <dgm:pt modelId="{2B2C509A-F064-441C-8567-AB5678168278}">
      <dgm:prSet phldrT="[Text]" custT="1"/>
      <dgm:spPr/>
      <dgm:t>
        <a:bodyPr/>
        <a:lstStyle/>
        <a:p>
          <a:r>
            <a:rPr lang="en-US" sz="1600" dirty="0"/>
            <a:t>Develop a statewide strategy to communicate the value of CS</a:t>
          </a:r>
        </a:p>
      </dgm:t>
    </dgm:pt>
    <dgm:pt modelId="{3158094D-716C-48F5-9B50-610389AEBBD5}" type="sibTrans" cxnId="{F86FDF10-C619-43E1-A17E-85A6EFAAC75A}">
      <dgm:prSet/>
      <dgm:spPr/>
      <dgm:t>
        <a:bodyPr/>
        <a:lstStyle/>
        <a:p>
          <a:endParaRPr lang="en-US"/>
        </a:p>
      </dgm:t>
    </dgm:pt>
    <dgm:pt modelId="{60D7A50E-4817-4EA3-9B85-E3159F0EC909}" type="parTrans" cxnId="{F86FDF10-C619-43E1-A17E-85A6EFAAC75A}">
      <dgm:prSet/>
      <dgm:spPr/>
      <dgm:t>
        <a:bodyPr/>
        <a:lstStyle/>
        <a:p>
          <a:endParaRPr lang="en-US"/>
        </a:p>
      </dgm:t>
    </dgm:pt>
    <dgm:pt modelId="{49244892-D446-4F9A-9FA0-C3022BB8FCFD}">
      <dgm:prSet phldrT="[Text]" custT="1"/>
      <dgm:spPr/>
      <dgm:t>
        <a:bodyPr/>
        <a:lstStyle/>
        <a:p>
          <a:r>
            <a:rPr lang="en-US" sz="1600" dirty="0"/>
            <a:t>Build capacity among educators at pre-service and in-service levels</a:t>
          </a:r>
        </a:p>
      </dgm:t>
    </dgm:pt>
    <dgm:pt modelId="{649F8432-B3EF-45F7-9304-42DAA6B4B812}" type="parTrans" cxnId="{3D745E81-1C19-404D-95A3-F519462E1DC5}">
      <dgm:prSet/>
      <dgm:spPr/>
      <dgm:t>
        <a:bodyPr/>
        <a:lstStyle/>
        <a:p>
          <a:endParaRPr lang="en-US"/>
        </a:p>
      </dgm:t>
    </dgm:pt>
    <dgm:pt modelId="{251273FF-2088-4E2F-A723-608CACE13EE1}" type="sibTrans" cxnId="{3D745E81-1C19-404D-95A3-F519462E1DC5}">
      <dgm:prSet/>
      <dgm:spPr/>
      <dgm:t>
        <a:bodyPr/>
        <a:lstStyle/>
        <a:p>
          <a:endParaRPr lang="en-US"/>
        </a:p>
      </dgm:t>
    </dgm:pt>
    <dgm:pt modelId="{4CC5630D-6489-492D-8097-7A1F3A144809}">
      <dgm:prSet phldrT="[Text]" custT="1"/>
      <dgm:spPr/>
      <dgm:t>
        <a:bodyPr/>
        <a:lstStyle/>
        <a:p>
          <a:r>
            <a:rPr lang="en-US" sz="1600" dirty="0"/>
            <a:t>Improve upon current course requirements to scaffold CS learning K-12</a:t>
          </a:r>
        </a:p>
      </dgm:t>
    </dgm:pt>
    <dgm:pt modelId="{BBFB0634-1AB2-48AE-8096-8A050D4DEA24}" type="parTrans" cxnId="{85F4FF2D-BFB7-4608-8124-46D30184CEEF}">
      <dgm:prSet/>
      <dgm:spPr/>
      <dgm:t>
        <a:bodyPr/>
        <a:lstStyle/>
        <a:p>
          <a:endParaRPr lang="en-US"/>
        </a:p>
      </dgm:t>
    </dgm:pt>
    <dgm:pt modelId="{368C8CD5-3681-4897-AFF3-59961503EAC6}" type="sibTrans" cxnId="{85F4FF2D-BFB7-4608-8124-46D30184CEEF}">
      <dgm:prSet/>
      <dgm:spPr/>
      <dgm:t>
        <a:bodyPr/>
        <a:lstStyle/>
        <a:p>
          <a:endParaRPr lang="en-US"/>
        </a:p>
      </dgm:t>
    </dgm:pt>
    <dgm:pt modelId="{775FE738-A05C-4123-B289-862295C8B0F6}" type="pres">
      <dgm:prSet presAssocID="{25C39EB6-EBF2-494A-929C-F3342DA4390F}" presName="Name0" presStyleCnt="0">
        <dgm:presLayoutVars>
          <dgm:dir/>
          <dgm:animLvl val="lvl"/>
          <dgm:resizeHandles val="exact"/>
        </dgm:presLayoutVars>
      </dgm:prSet>
      <dgm:spPr/>
      <dgm:t>
        <a:bodyPr/>
        <a:lstStyle/>
        <a:p>
          <a:endParaRPr lang="en-US"/>
        </a:p>
      </dgm:t>
    </dgm:pt>
    <dgm:pt modelId="{927FBE4B-66D2-4F5E-AA69-79FCE8666C0E}" type="pres">
      <dgm:prSet presAssocID="{18799284-8282-4FE9-94C6-A3908521215E}" presName="linNode" presStyleCnt="0"/>
      <dgm:spPr/>
    </dgm:pt>
    <dgm:pt modelId="{8B0BDAEE-A376-476A-89F6-DBF2AA4295C3}" type="pres">
      <dgm:prSet presAssocID="{18799284-8282-4FE9-94C6-A3908521215E}" presName="parentText" presStyleLbl="node1" presStyleIdx="0" presStyleCnt="6" custScaleX="221154">
        <dgm:presLayoutVars>
          <dgm:chMax val="1"/>
          <dgm:bulletEnabled val="1"/>
        </dgm:presLayoutVars>
      </dgm:prSet>
      <dgm:spPr/>
      <dgm:t>
        <a:bodyPr/>
        <a:lstStyle/>
        <a:p>
          <a:endParaRPr lang="en-US"/>
        </a:p>
      </dgm:t>
    </dgm:pt>
    <dgm:pt modelId="{2123F33D-259A-42E3-B9BC-F9B162C156BA}" type="pres">
      <dgm:prSet presAssocID="{00F05E01-523E-417A-875A-8E14D14EF658}" presName="sp" presStyleCnt="0"/>
      <dgm:spPr/>
    </dgm:pt>
    <dgm:pt modelId="{F7C0868D-D256-40F6-BC7A-FB6964BB5001}" type="pres">
      <dgm:prSet presAssocID="{85811E78-A74E-4102-AE60-24E762ADC424}" presName="linNode" presStyleCnt="0"/>
      <dgm:spPr/>
    </dgm:pt>
    <dgm:pt modelId="{6C627A0A-8885-4EC0-8C62-228179835CFE}" type="pres">
      <dgm:prSet presAssocID="{85811E78-A74E-4102-AE60-24E762ADC424}" presName="parentText" presStyleLbl="node1" presStyleIdx="1" presStyleCnt="6" custScaleX="221154">
        <dgm:presLayoutVars>
          <dgm:chMax val="1"/>
          <dgm:bulletEnabled val="1"/>
        </dgm:presLayoutVars>
      </dgm:prSet>
      <dgm:spPr/>
      <dgm:t>
        <a:bodyPr/>
        <a:lstStyle/>
        <a:p>
          <a:endParaRPr lang="en-US"/>
        </a:p>
      </dgm:t>
    </dgm:pt>
    <dgm:pt modelId="{6F149D16-7765-4DD8-91B1-AE94B89A69E6}" type="pres">
      <dgm:prSet presAssocID="{FC75C718-A184-4F56-9F7B-8D117745CB06}" presName="sp" presStyleCnt="0"/>
      <dgm:spPr/>
    </dgm:pt>
    <dgm:pt modelId="{0C034DB7-E9FC-4703-B3A9-EACD07622C6B}" type="pres">
      <dgm:prSet presAssocID="{2B2C509A-F064-441C-8567-AB5678168278}" presName="linNode" presStyleCnt="0"/>
      <dgm:spPr/>
    </dgm:pt>
    <dgm:pt modelId="{A376DF5F-FEAE-4D30-BA18-AAFD35064AA7}" type="pres">
      <dgm:prSet presAssocID="{2B2C509A-F064-441C-8567-AB5678168278}" presName="parentText" presStyleLbl="node1" presStyleIdx="2" presStyleCnt="6" custScaleX="221154">
        <dgm:presLayoutVars>
          <dgm:chMax val="1"/>
          <dgm:bulletEnabled val="1"/>
        </dgm:presLayoutVars>
      </dgm:prSet>
      <dgm:spPr/>
      <dgm:t>
        <a:bodyPr/>
        <a:lstStyle/>
        <a:p>
          <a:endParaRPr lang="en-US"/>
        </a:p>
      </dgm:t>
    </dgm:pt>
    <dgm:pt modelId="{978416D0-9787-417C-B145-963A3C550E5E}" type="pres">
      <dgm:prSet presAssocID="{3158094D-716C-48F5-9B50-610389AEBBD5}" presName="sp" presStyleCnt="0"/>
      <dgm:spPr/>
    </dgm:pt>
    <dgm:pt modelId="{FB7C0D1C-5CA9-4EA6-8672-267DA4A33226}" type="pres">
      <dgm:prSet presAssocID="{49244892-D446-4F9A-9FA0-C3022BB8FCFD}" presName="linNode" presStyleCnt="0"/>
      <dgm:spPr/>
    </dgm:pt>
    <dgm:pt modelId="{C27BE182-108A-4543-8A7C-9A38BE0B8599}" type="pres">
      <dgm:prSet presAssocID="{49244892-D446-4F9A-9FA0-C3022BB8FCFD}" presName="parentText" presStyleLbl="node1" presStyleIdx="3" presStyleCnt="6" custScaleX="221154">
        <dgm:presLayoutVars>
          <dgm:chMax val="1"/>
          <dgm:bulletEnabled val="1"/>
        </dgm:presLayoutVars>
      </dgm:prSet>
      <dgm:spPr/>
      <dgm:t>
        <a:bodyPr/>
        <a:lstStyle/>
        <a:p>
          <a:endParaRPr lang="en-US"/>
        </a:p>
      </dgm:t>
    </dgm:pt>
    <dgm:pt modelId="{222384AD-F317-42E3-92EA-456AC8912F74}" type="pres">
      <dgm:prSet presAssocID="{251273FF-2088-4E2F-A723-608CACE13EE1}" presName="sp" presStyleCnt="0"/>
      <dgm:spPr/>
    </dgm:pt>
    <dgm:pt modelId="{87839048-037D-4C23-818E-C40F299C2C16}" type="pres">
      <dgm:prSet presAssocID="{4CC5630D-6489-492D-8097-7A1F3A144809}" presName="linNode" presStyleCnt="0"/>
      <dgm:spPr/>
    </dgm:pt>
    <dgm:pt modelId="{EF284A27-838D-405A-BA7A-EC43955B7083}" type="pres">
      <dgm:prSet presAssocID="{4CC5630D-6489-492D-8097-7A1F3A144809}" presName="parentText" presStyleLbl="node1" presStyleIdx="4" presStyleCnt="6" custScaleX="221154">
        <dgm:presLayoutVars>
          <dgm:chMax val="1"/>
          <dgm:bulletEnabled val="1"/>
        </dgm:presLayoutVars>
      </dgm:prSet>
      <dgm:spPr/>
      <dgm:t>
        <a:bodyPr/>
        <a:lstStyle/>
        <a:p>
          <a:endParaRPr lang="en-US"/>
        </a:p>
      </dgm:t>
    </dgm:pt>
    <dgm:pt modelId="{812F6172-489F-478A-A51F-32AAFADCECA0}" type="pres">
      <dgm:prSet presAssocID="{368C8CD5-3681-4897-AFF3-59961503EAC6}" presName="sp" presStyleCnt="0"/>
      <dgm:spPr/>
    </dgm:pt>
    <dgm:pt modelId="{688B9D22-70AE-4FB1-A9BF-3E3EF5C7BF24}" type="pres">
      <dgm:prSet presAssocID="{7F22F58C-D4D3-47AD-930D-328936F27E9A}" presName="linNode" presStyleCnt="0"/>
      <dgm:spPr/>
    </dgm:pt>
    <dgm:pt modelId="{9F799849-0ACD-40A4-9630-841D99E3B52F}" type="pres">
      <dgm:prSet presAssocID="{7F22F58C-D4D3-47AD-930D-328936F27E9A}" presName="parentText" presStyleLbl="node1" presStyleIdx="5" presStyleCnt="6" custScaleX="221154">
        <dgm:presLayoutVars>
          <dgm:chMax val="1"/>
          <dgm:bulletEnabled val="1"/>
        </dgm:presLayoutVars>
      </dgm:prSet>
      <dgm:spPr/>
      <dgm:t>
        <a:bodyPr/>
        <a:lstStyle/>
        <a:p>
          <a:endParaRPr lang="en-US"/>
        </a:p>
      </dgm:t>
    </dgm:pt>
  </dgm:ptLst>
  <dgm:cxnLst>
    <dgm:cxn modelId="{3D745E81-1C19-404D-95A3-F519462E1DC5}" srcId="{25C39EB6-EBF2-494A-929C-F3342DA4390F}" destId="{49244892-D446-4F9A-9FA0-C3022BB8FCFD}" srcOrd="3" destOrd="0" parTransId="{649F8432-B3EF-45F7-9304-42DAA6B4B812}" sibTransId="{251273FF-2088-4E2F-A723-608CACE13EE1}"/>
    <dgm:cxn modelId="{AB67183D-7D20-4159-B206-DD8D4C705D24}" type="presOf" srcId="{25C39EB6-EBF2-494A-929C-F3342DA4390F}" destId="{775FE738-A05C-4123-B289-862295C8B0F6}" srcOrd="0" destOrd="0" presId="urn:microsoft.com/office/officeart/2005/8/layout/vList5"/>
    <dgm:cxn modelId="{1B422C81-7EAC-47A6-A3F4-F7CE8FC658B3}" type="presOf" srcId="{4CC5630D-6489-492D-8097-7A1F3A144809}" destId="{EF284A27-838D-405A-BA7A-EC43955B7083}" srcOrd="0" destOrd="0" presId="urn:microsoft.com/office/officeart/2005/8/layout/vList5"/>
    <dgm:cxn modelId="{F2A67FF0-7023-4DD0-B4A4-1483D37309BC}" type="presOf" srcId="{18799284-8282-4FE9-94C6-A3908521215E}" destId="{8B0BDAEE-A376-476A-89F6-DBF2AA4295C3}" srcOrd="0" destOrd="0" presId="urn:microsoft.com/office/officeart/2005/8/layout/vList5"/>
    <dgm:cxn modelId="{0039A368-F0DB-4DED-B469-0F918819D487}" type="presOf" srcId="{2B2C509A-F064-441C-8567-AB5678168278}" destId="{A376DF5F-FEAE-4D30-BA18-AAFD35064AA7}" srcOrd="0" destOrd="0" presId="urn:microsoft.com/office/officeart/2005/8/layout/vList5"/>
    <dgm:cxn modelId="{85F4FF2D-BFB7-4608-8124-46D30184CEEF}" srcId="{25C39EB6-EBF2-494A-929C-F3342DA4390F}" destId="{4CC5630D-6489-492D-8097-7A1F3A144809}" srcOrd="4" destOrd="0" parTransId="{BBFB0634-1AB2-48AE-8096-8A050D4DEA24}" sibTransId="{368C8CD5-3681-4897-AFF3-59961503EAC6}"/>
    <dgm:cxn modelId="{F86FDF10-C619-43E1-A17E-85A6EFAAC75A}" srcId="{25C39EB6-EBF2-494A-929C-F3342DA4390F}" destId="{2B2C509A-F064-441C-8567-AB5678168278}" srcOrd="2" destOrd="0" parTransId="{60D7A50E-4817-4EA3-9B85-E3159F0EC909}" sibTransId="{3158094D-716C-48F5-9B50-610389AEBBD5}"/>
    <dgm:cxn modelId="{4BE85671-5807-4B37-96A1-22D8A7E51C1F}" type="presOf" srcId="{85811E78-A74E-4102-AE60-24E762ADC424}" destId="{6C627A0A-8885-4EC0-8C62-228179835CFE}" srcOrd="0" destOrd="0" presId="urn:microsoft.com/office/officeart/2005/8/layout/vList5"/>
    <dgm:cxn modelId="{C0AC2E37-3634-4900-9D8E-608BD35DEBD8}" type="presOf" srcId="{49244892-D446-4F9A-9FA0-C3022BB8FCFD}" destId="{C27BE182-108A-4543-8A7C-9A38BE0B8599}" srcOrd="0" destOrd="0" presId="urn:microsoft.com/office/officeart/2005/8/layout/vList5"/>
    <dgm:cxn modelId="{E9AED367-7BCD-44FC-B0B5-833575D11061}" srcId="{25C39EB6-EBF2-494A-929C-F3342DA4390F}" destId="{7F22F58C-D4D3-47AD-930D-328936F27E9A}" srcOrd="5" destOrd="0" parTransId="{71EFD69D-981A-40A9-A42F-8EE8BFD789F8}" sibTransId="{0838694E-5D3B-4A62-B711-F6A1609DDC04}"/>
    <dgm:cxn modelId="{D9DB6D17-70A0-4FB3-9F8E-85ADB11C69BA}" type="presOf" srcId="{7F22F58C-D4D3-47AD-930D-328936F27E9A}" destId="{9F799849-0ACD-40A4-9630-841D99E3B52F}" srcOrd="0" destOrd="0" presId="urn:microsoft.com/office/officeart/2005/8/layout/vList5"/>
    <dgm:cxn modelId="{61109B68-4FF4-4EC5-A60C-8227EB2A625F}" srcId="{25C39EB6-EBF2-494A-929C-F3342DA4390F}" destId="{85811E78-A74E-4102-AE60-24E762ADC424}" srcOrd="1" destOrd="0" parTransId="{9BDCF1CD-4A5C-4881-A32D-33FD92B868CD}" sibTransId="{FC75C718-A184-4F56-9F7B-8D117745CB06}"/>
    <dgm:cxn modelId="{5577586B-3081-45C3-9FB7-003D9C74CC38}" srcId="{25C39EB6-EBF2-494A-929C-F3342DA4390F}" destId="{18799284-8282-4FE9-94C6-A3908521215E}" srcOrd="0" destOrd="0" parTransId="{CEF4BBE7-9F7D-4FFF-B3E4-CC700701259C}" sibTransId="{00F05E01-523E-417A-875A-8E14D14EF658}"/>
    <dgm:cxn modelId="{F715DBA4-D6CE-47B1-B268-8C3C1190275A}" type="presParOf" srcId="{775FE738-A05C-4123-B289-862295C8B0F6}" destId="{927FBE4B-66D2-4F5E-AA69-79FCE8666C0E}" srcOrd="0" destOrd="0" presId="urn:microsoft.com/office/officeart/2005/8/layout/vList5"/>
    <dgm:cxn modelId="{A5BA2906-FF7D-4788-B389-B83D6B8305CE}" type="presParOf" srcId="{927FBE4B-66D2-4F5E-AA69-79FCE8666C0E}" destId="{8B0BDAEE-A376-476A-89F6-DBF2AA4295C3}" srcOrd="0" destOrd="0" presId="urn:microsoft.com/office/officeart/2005/8/layout/vList5"/>
    <dgm:cxn modelId="{01394DC1-E7E8-466A-A102-FD84DD924A30}" type="presParOf" srcId="{775FE738-A05C-4123-B289-862295C8B0F6}" destId="{2123F33D-259A-42E3-B9BC-F9B162C156BA}" srcOrd="1" destOrd="0" presId="urn:microsoft.com/office/officeart/2005/8/layout/vList5"/>
    <dgm:cxn modelId="{49CDF1ED-D4DD-4B07-A984-87917C3CFD95}" type="presParOf" srcId="{775FE738-A05C-4123-B289-862295C8B0F6}" destId="{F7C0868D-D256-40F6-BC7A-FB6964BB5001}" srcOrd="2" destOrd="0" presId="urn:microsoft.com/office/officeart/2005/8/layout/vList5"/>
    <dgm:cxn modelId="{4C136815-1996-45B3-AD1F-B11532AC8996}" type="presParOf" srcId="{F7C0868D-D256-40F6-BC7A-FB6964BB5001}" destId="{6C627A0A-8885-4EC0-8C62-228179835CFE}" srcOrd="0" destOrd="0" presId="urn:microsoft.com/office/officeart/2005/8/layout/vList5"/>
    <dgm:cxn modelId="{A4FFE7F0-C268-419E-A225-95C83A959DFD}" type="presParOf" srcId="{775FE738-A05C-4123-B289-862295C8B0F6}" destId="{6F149D16-7765-4DD8-91B1-AE94B89A69E6}" srcOrd="3" destOrd="0" presId="urn:microsoft.com/office/officeart/2005/8/layout/vList5"/>
    <dgm:cxn modelId="{053156E1-B8F1-4AA3-84A0-8074317E3915}" type="presParOf" srcId="{775FE738-A05C-4123-B289-862295C8B0F6}" destId="{0C034DB7-E9FC-4703-B3A9-EACD07622C6B}" srcOrd="4" destOrd="0" presId="urn:microsoft.com/office/officeart/2005/8/layout/vList5"/>
    <dgm:cxn modelId="{47F09BAC-2951-4D00-A1F2-B5A8B0903737}" type="presParOf" srcId="{0C034DB7-E9FC-4703-B3A9-EACD07622C6B}" destId="{A376DF5F-FEAE-4D30-BA18-AAFD35064AA7}" srcOrd="0" destOrd="0" presId="urn:microsoft.com/office/officeart/2005/8/layout/vList5"/>
    <dgm:cxn modelId="{54D2F728-C1A3-4A5D-9B53-F05193A613FD}" type="presParOf" srcId="{775FE738-A05C-4123-B289-862295C8B0F6}" destId="{978416D0-9787-417C-B145-963A3C550E5E}" srcOrd="5" destOrd="0" presId="urn:microsoft.com/office/officeart/2005/8/layout/vList5"/>
    <dgm:cxn modelId="{FF68E5CF-1AAB-4E8F-812C-8168F36A39C7}" type="presParOf" srcId="{775FE738-A05C-4123-B289-862295C8B0F6}" destId="{FB7C0D1C-5CA9-4EA6-8672-267DA4A33226}" srcOrd="6" destOrd="0" presId="urn:microsoft.com/office/officeart/2005/8/layout/vList5"/>
    <dgm:cxn modelId="{E993FEB8-BB51-449A-B6EC-FD9B14F15952}" type="presParOf" srcId="{FB7C0D1C-5CA9-4EA6-8672-267DA4A33226}" destId="{C27BE182-108A-4543-8A7C-9A38BE0B8599}" srcOrd="0" destOrd="0" presId="urn:microsoft.com/office/officeart/2005/8/layout/vList5"/>
    <dgm:cxn modelId="{2180D6F5-3880-4531-807D-22D9FA4CBA86}" type="presParOf" srcId="{775FE738-A05C-4123-B289-862295C8B0F6}" destId="{222384AD-F317-42E3-92EA-456AC8912F74}" srcOrd="7" destOrd="0" presId="urn:microsoft.com/office/officeart/2005/8/layout/vList5"/>
    <dgm:cxn modelId="{87B5BA6E-D321-45E2-9D5E-869E8269997B}" type="presParOf" srcId="{775FE738-A05C-4123-B289-862295C8B0F6}" destId="{87839048-037D-4C23-818E-C40F299C2C16}" srcOrd="8" destOrd="0" presId="urn:microsoft.com/office/officeart/2005/8/layout/vList5"/>
    <dgm:cxn modelId="{E5B5F892-0C36-43E8-9912-6F341030419F}" type="presParOf" srcId="{87839048-037D-4C23-818E-C40F299C2C16}" destId="{EF284A27-838D-405A-BA7A-EC43955B7083}" srcOrd="0" destOrd="0" presId="urn:microsoft.com/office/officeart/2005/8/layout/vList5"/>
    <dgm:cxn modelId="{DF262902-AF09-4A33-B8C2-7F3EECB930D1}" type="presParOf" srcId="{775FE738-A05C-4123-B289-862295C8B0F6}" destId="{812F6172-489F-478A-A51F-32AAFADCECA0}" srcOrd="9" destOrd="0" presId="urn:microsoft.com/office/officeart/2005/8/layout/vList5"/>
    <dgm:cxn modelId="{E903C463-DED9-4EEF-BD37-2F3DBE2D2D6A}" type="presParOf" srcId="{775FE738-A05C-4123-B289-862295C8B0F6}" destId="{688B9D22-70AE-4FB1-A9BF-3E3EF5C7BF24}" srcOrd="10" destOrd="0" presId="urn:microsoft.com/office/officeart/2005/8/layout/vList5"/>
    <dgm:cxn modelId="{F7D007F5-862B-452D-8C97-404A2C0BAA0C}" type="presParOf" srcId="{688B9D22-70AE-4FB1-A9BF-3E3EF5C7BF24}" destId="{9F799849-0ACD-40A4-9630-841D99E3B52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C39EB6-EBF2-494A-929C-F3342DA4390F}"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18799284-8282-4FE9-94C6-A3908521215E}">
      <dgm:prSet phldrT="[Text]" custT="1"/>
      <dgm:spPr/>
      <dgm:t>
        <a:bodyPr/>
        <a:lstStyle/>
        <a:p>
          <a:r>
            <a:rPr lang="en-US" sz="1600" dirty="0"/>
            <a:t>Develop &amp; Implement statewide K-12 framework for CS</a:t>
          </a:r>
        </a:p>
      </dgm:t>
    </dgm:pt>
    <dgm:pt modelId="{CEF4BBE7-9F7D-4FFF-B3E4-CC700701259C}" type="parTrans" cxnId="{5577586B-3081-45C3-9FB7-003D9C74CC38}">
      <dgm:prSet/>
      <dgm:spPr/>
      <dgm:t>
        <a:bodyPr/>
        <a:lstStyle/>
        <a:p>
          <a:endParaRPr lang="en-US"/>
        </a:p>
      </dgm:t>
    </dgm:pt>
    <dgm:pt modelId="{00F05E01-523E-417A-875A-8E14D14EF658}" type="sibTrans" cxnId="{5577586B-3081-45C3-9FB7-003D9C74CC38}">
      <dgm:prSet/>
      <dgm:spPr/>
      <dgm:t>
        <a:bodyPr/>
        <a:lstStyle/>
        <a:p>
          <a:endParaRPr lang="en-US"/>
        </a:p>
      </dgm:t>
    </dgm:pt>
    <dgm:pt modelId="{7F22F58C-D4D3-47AD-930D-328936F27E9A}">
      <dgm:prSet phldrT="[Text]" custT="1"/>
      <dgm:spPr/>
      <dgm:t>
        <a:bodyPr/>
        <a:lstStyle/>
        <a:p>
          <a:r>
            <a:rPr lang="en-US" sz="1600" dirty="0"/>
            <a:t>Ensure students can access a majority of the 19 CS courses currently offered, (33 including IT courses); regardless of geography.</a:t>
          </a:r>
        </a:p>
      </dgm:t>
    </dgm:pt>
    <dgm:pt modelId="{71EFD69D-981A-40A9-A42F-8EE8BFD789F8}" type="parTrans" cxnId="{E9AED367-7BCD-44FC-B0B5-833575D11061}">
      <dgm:prSet/>
      <dgm:spPr/>
      <dgm:t>
        <a:bodyPr/>
        <a:lstStyle/>
        <a:p>
          <a:endParaRPr lang="en-US"/>
        </a:p>
      </dgm:t>
    </dgm:pt>
    <dgm:pt modelId="{0838694E-5D3B-4A62-B711-F6A1609DDC04}" type="sibTrans" cxnId="{E9AED367-7BCD-44FC-B0B5-833575D11061}">
      <dgm:prSet/>
      <dgm:spPr/>
      <dgm:t>
        <a:bodyPr/>
        <a:lstStyle/>
        <a:p>
          <a:endParaRPr lang="en-US"/>
        </a:p>
      </dgm:t>
    </dgm:pt>
    <dgm:pt modelId="{85811E78-A74E-4102-AE60-24E762ADC424}">
      <dgm:prSet phldrT="[Text]" custT="1"/>
      <dgm:spPr/>
      <dgm:t>
        <a:bodyPr/>
        <a:lstStyle/>
        <a:p>
          <a:r>
            <a:rPr lang="en-US" sz="1600" dirty="0"/>
            <a:t>Start early by engaging students at the elementary level</a:t>
          </a:r>
        </a:p>
      </dgm:t>
    </dgm:pt>
    <dgm:pt modelId="{FC75C718-A184-4F56-9F7B-8D117745CB06}" type="sibTrans" cxnId="{61109B68-4FF4-4EC5-A60C-8227EB2A625F}">
      <dgm:prSet/>
      <dgm:spPr/>
      <dgm:t>
        <a:bodyPr/>
        <a:lstStyle/>
        <a:p>
          <a:endParaRPr lang="en-US"/>
        </a:p>
      </dgm:t>
    </dgm:pt>
    <dgm:pt modelId="{9BDCF1CD-4A5C-4881-A32D-33FD92B868CD}" type="parTrans" cxnId="{61109B68-4FF4-4EC5-A60C-8227EB2A625F}">
      <dgm:prSet/>
      <dgm:spPr/>
      <dgm:t>
        <a:bodyPr/>
        <a:lstStyle/>
        <a:p>
          <a:endParaRPr lang="en-US"/>
        </a:p>
      </dgm:t>
    </dgm:pt>
    <dgm:pt modelId="{2B2C509A-F064-441C-8567-AB5678168278}">
      <dgm:prSet phldrT="[Text]" custT="1"/>
      <dgm:spPr/>
      <dgm:t>
        <a:bodyPr/>
        <a:lstStyle/>
        <a:p>
          <a:r>
            <a:rPr lang="en-US" sz="1600" dirty="0"/>
            <a:t>Develop a statewide strategy to communicate the value of CS</a:t>
          </a:r>
        </a:p>
      </dgm:t>
    </dgm:pt>
    <dgm:pt modelId="{3158094D-716C-48F5-9B50-610389AEBBD5}" type="sibTrans" cxnId="{F86FDF10-C619-43E1-A17E-85A6EFAAC75A}">
      <dgm:prSet/>
      <dgm:spPr/>
      <dgm:t>
        <a:bodyPr/>
        <a:lstStyle/>
        <a:p>
          <a:endParaRPr lang="en-US"/>
        </a:p>
      </dgm:t>
    </dgm:pt>
    <dgm:pt modelId="{60D7A50E-4817-4EA3-9B85-E3159F0EC909}" type="parTrans" cxnId="{F86FDF10-C619-43E1-A17E-85A6EFAAC75A}">
      <dgm:prSet/>
      <dgm:spPr/>
      <dgm:t>
        <a:bodyPr/>
        <a:lstStyle/>
        <a:p>
          <a:endParaRPr lang="en-US"/>
        </a:p>
      </dgm:t>
    </dgm:pt>
    <dgm:pt modelId="{49244892-D446-4F9A-9FA0-C3022BB8FCFD}">
      <dgm:prSet phldrT="[Text]" custT="1"/>
      <dgm:spPr/>
      <dgm:t>
        <a:bodyPr/>
        <a:lstStyle/>
        <a:p>
          <a:r>
            <a:rPr lang="en-US" sz="1600" dirty="0"/>
            <a:t>Build capacity among educators at pre-service and in-service levels</a:t>
          </a:r>
        </a:p>
      </dgm:t>
    </dgm:pt>
    <dgm:pt modelId="{649F8432-B3EF-45F7-9304-42DAA6B4B812}" type="parTrans" cxnId="{3D745E81-1C19-404D-95A3-F519462E1DC5}">
      <dgm:prSet/>
      <dgm:spPr/>
      <dgm:t>
        <a:bodyPr/>
        <a:lstStyle/>
        <a:p>
          <a:endParaRPr lang="en-US"/>
        </a:p>
      </dgm:t>
    </dgm:pt>
    <dgm:pt modelId="{251273FF-2088-4E2F-A723-608CACE13EE1}" type="sibTrans" cxnId="{3D745E81-1C19-404D-95A3-F519462E1DC5}">
      <dgm:prSet/>
      <dgm:spPr/>
      <dgm:t>
        <a:bodyPr/>
        <a:lstStyle/>
        <a:p>
          <a:endParaRPr lang="en-US"/>
        </a:p>
      </dgm:t>
    </dgm:pt>
    <dgm:pt modelId="{4CC5630D-6489-492D-8097-7A1F3A144809}">
      <dgm:prSet phldrT="[Text]" custT="1"/>
      <dgm:spPr/>
      <dgm:t>
        <a:bodyPr/>
        <a:lstStyle/>
        <a:p>
          <a:r>
            <a:rPr lang="en-US" sz="1600" dirty="0"/>
            <a:t>Improve upon current course requirements to scaffold CS learning K-12</a:t>
          </a:r>
        </a:p>
      </dgm:t>
    </dgm:pt>
    <dgm:pt modelId="{BBFB0634-1AB2-48AE-8096-8A050D4DEA24}" type="parTrans" cxnId="{85F4FF2D-BFB7-4608-8124-46D30184CEEF}">
      <dgm:prSet/>
      <dgm:spPr/>
      <dgm:t>
        <a:bodyPr/>
        <a:lstStyle/>
        <a:p>
          <a:endParaRPr lang="en-US"/>
        </a:p>
      </dgm:t>
    </dgm:pt>
    <dgm:pt modelId="{368C8CD5-3681-4897-AFF3-59961503EAC6}" type="sibTrans" cxnId="{85F4FF2D-BFB7-4608-8124-46D30184CEEF}">
      <dgm:prSet/>
      <dgm:spPr/>
      <dgm:t>
        <a:bodyPr/>
        <a:lstStyle/>
        <a:p>
          <a:endParaRPr lang="en-US"/>
        </a:p>
      </dgm:t>
    </dgm:pt>
    <dgm:pt modelId="{775FE738-A05C-4123-B289-862295C8B0F6}" type="pres">
      <dgm:prSet presAssocID="{25C39EB6-EBF2-494A-929C-F3342DA4390F}" presName="Name0" presStyleCnt="0">
        <dgm:presLayoutVars>
          <dgm:dir/>
          <dgm:animLvl val="lvl"/>
          <dgm:resizeHandles val="exact"/>
        </dgm:presLayoutVars>
      </dgm:prSet>
      <dgm:spPr/>
      <dgm:t>
        <a:bodyPr/>
        <a:lstStyle/>
        <a:p>
          <a:endParaRPr lang="en-US"/>
        </a:p>
      </dgm:t>
    </dgm:pt>
    <dgm:pt modelId="{927FBE4B-66D2-4F5E-AA69-79FCE8666C0E}" type="pres">
      <dgm:prSet presAssocID="{18799284-8282-4FE9-94C6-A3908521215E}" presName="linNode" presStyleCnt="0"/>
      <dgm:spPr/>
    </dgm:pt>
    <dgm:pt modelId="{8B0BDAEE-A376-476A-89F6-DBF2AA4295C3}" type="pres">
      <dgm:prSet presAssocID="{18799284-8282-4FE9-94C6-A3908521215E}" presName="parentText" presStyleLbl="node1" presStyleIdx="0" presStyleCnt="6" custScaleX="221154">
        <dgm:presLayoutVars>
          <dgm:chMax val="1"/>
          <dgm:bulletEnabled val="1"/>
        </dgm:presLayoutVars>
      </dgm:prSet>
      <dgm:spPr/>
      <dgm:t>
        <a:bodyPr/>
        <a:lstStyle/>
        <a:p>
          <a:endParaRPr lang="en-US"/>
        </a:p>
      </dgm:t>
    </dgm:pt>
    <dgm:pt modelId="{2123F33D-259A-42E3-B9BC-F9B162C156BA}" type="pres">
      <dgm:prSet presAssocID="{00F05E01-523E-417A-875A-8E14D14EF658}" presName="sp" presStyleCnt="0"/>
      <dgm:spPr/>
    </dgm:pt>
    <dgm:pt modelId="{F7C0868D-D256-40F6-BC7A-FB6964BB5001}" type="pres">
      <dgm:prSet presAssocID="{85811E78-A74E-4102-AE60-24E762ADC424}" presName="linNode" presStyleCnt="0"/>
      <dgm:spPr/>
    </dgm:pt>
    <dgm:pt modelId="{6C627A0A-8885-4EC0-8C62-228179835CFE}" type="pres">
      <dgm:prSet presAssocID="{85811E78-A74E-4102-AE60-24E762ADC424}" presName="parentText" presStyleLbl="node1" presStyleIdx="1" presStyleCnt="6" custScaleX="221154">
        <dgm:presLayoutVars>
          <dgm:chMax val="1"/>
          <dgm:bulletEnabled val="1"/>
        </dgm:presLayoutVars>
      </dgm:prSet>
      <dgm:spPr/>
      <dgm:t>
        <a:bodyPr/>
        <a:lstStyle/>
        <a:p>
          <a:endParaRPr lang="en-US"/>
        </a:p>
      </dgm:t>
    </dgm:pt>
    <dgm:pt modelId="{6F149D16-7765-4DD8-91B1-AE94B89A69E6}" type="pres">
      <dgm:prSet presAssocID="{FC75C718-A184-4F56-9F7B-8D117745CB06}" presName="sp" presStyleCnt="0"/>
      <dgm:spPr/>
    </dgm:pt>
    <dgm:pt modelId="{0C034DB7-E9FC-4703-B3A9-EACD07622C6B}" type="pres">
      <dgm:prSet presAssocID="{2B2C509A-F064-441C-8567-AB5678168278}" presName="linNode" presStyleCnt="0"/>
      <dgm:spPr/>
    </dgm:pt>
    <dgm:pt modelId="{A376DF5F-FEAE-4D30-BA18-AAFD35064AA7}" type="pres">
      <dgm:prSet presAssocID="{2B2C509A-F064-441C-8567-AB5678168278}" presName="parentText" presStyleLbl="node1" presStyleIdx="2" presStyleCnt="6" custScaleX="221154">
        <dgm:presLayoutVars>
          <dgm:chMax val="1"/>
          <dgm:bulletEnabled val="1"/>
        </dgm:presLayoutVars>
      </dgm:prSet>
      <dgm:spPr/>
      <dgm:t>
        <a:bodyPr/>
        <a:lstStyle/>
        <a:p>
          <a:endParaRPr lang="en-US"/>
        </a:p>
      </dgm:t>
    </dgm:pt>
    <dgm:pt modelId="{978416D0-9787-417C-B145-963A3C550E5E}" type="pres">
      <dgm:prSet presAssocID="{3158094D-716C-48F5-9B50-610389AEBBD5}" presName="sp" presStyleCnt="0"/>
      <dgm:spPr/>
    </dgm:pt>
    <dgm:pt modelId="{FB7C0D1C-5CA9-4EA6-8672-267DA4A33226}" type="pres">
      <dgm:prSet presAssocID="{49244892-D446-4F9A-9FA0-C3022BB8FCFD}" presName="linNode" presStyleCnt="0"/>
      <dgm:spPr/>
    </dgm:pt>
    <dgm:pt modelId="{C27BE182-108A-4543-8A7C-9A38BE0B8599}" type="pres">
      <dgm:prSet presAssocID="{49244892-D446-4F9A-9FA0-C3022BB8FCFD}" presName="parentText" presStyleLbl="node1" presStyleIdx="3" presStyleCnt="6" custScaleX="221154">
        <dgm:presLayoutVars>
          <dgm:chMax val="1"/>
          <dgm:bulletEnabled val="1"/>
        </dgm:presLayoutVars>
      </dgm:prSet>
      <dgm:spPr/>
      <dgm:t>
        <a:bodyPr/>
        <a:lstStyle/>
        <a:p>
          <a:endParaRPr lang="en-US"/>
        </a:p>
      </dgm:t>
    </dgm:pt>
    <dgm:pt modelId="{222384AD-F317-42E3-92EA-456AC8912F74}" type="pres">
      <dgm:prSet presAssocID="{251273FF-2088-4E2F-A723-608CACE13EE1}" presName="sp" presStyleCnt="0"/>
      <dgm:spPr/>
    </dgm:pt>
    <dgm:pt modelId="{87839048-037D-4C23-818E-C40F299C2C16}" type="pres">
      <dgm:prSet presAssocID="{4CC5630D-6489-492D-8097-7A1F3A144809}" presName="linNode" presStyleCnt="0"/>
      <dgm:spPr/>
    </dgm:pt>
    <dgm:pt modelId="{EF284A27-838D-405A-BA7A-EC43955B7083}" type="pres">
      <dgm:prSet presAssocID="{4CC5630D-6489-492D-8097-7A1F3A144809}" presName="parentText" presStyleLbl="node1" presStyleIdx="4" presStyleCnt="6" custScaleX="221154">
        <dgm:presLayoutVars>
          <dgm:chMax val="1"/>
          <dgm:bulletEnabled val="1"/>
        </dgm:presLayoutVars>
      </dgm:prSet>
      <dgm:spPr/>
      <dgm:t>
        <a:bodyPr/>
        <a:lstStyle/>
        <a:p>
          <a:endParaRPr lang="en-US"/>
        </a:p>
      </dgm:t>
    </dgm:pt>
    <dgm:pt modelId="{812F6172-489F-478A-A51F-32AAFADCECA0}" type="pres">
      <dgm:prSet presAssocID="{368C8CD5-3681-4897-AFF3-59961503EAC6}" presName="sp" presStyleCnt="0"/>
      <dgm:spPr/>
    </dgm:pt>
    <dgm:pt modelId="{688B9D22-70AE-4FB1-A9BF-3E3EF5C7BF24}" type="pres">
      <dgm:prSet presAssocID="{7F22F58C-D4D3-47AD-930D-328936F27E9A}" presName="linNode" presStyleCnt="0"/>
      <dgm:spPr/>
    </dgm:pt>
    <dgm:pt modelId="{9F799849-0ACD-40A4-9630-841D99E3B52F}" type="pres">
      <dgm:prSet presAssocID="{7F22F58C-D4D3-47AD-930D-328936F27E9A}" presName="parentText" presStyleLbl="node1" presStyleIdx="5" presStyleCnt="6" custScaleX="221154">
        <dgm:presLayoutVars>
          <dgm:chMax val="1"/>
          <dgm:bulletEnabled val="1"/>
        </dgm:presLayoutVars>
      </dgm:prSet>
      <dgm:spPr/>
      <dgm:t>
        <a:bodyPr/>
        <a:lstStyle/>
        <a:p>
          <a:endParaRPr lang="en-US"/>
        </a:p>
      </dgm:t>
    </dgm:pt>
  </dgm:ptLst>
  <dgm:cxnLst>
    <dgm:cxn modelId="{3D745E81-1C19-404D-95A3-F519462E1DC5}" srcId="{25C39EB6-EBF2-494A-929C-F3342DA4390F}" destId="{49244892-D446-4F9A-9FA0-C3022BB8FCFD}" srcOrd="3" destOrd="0" parTransId="{649F8432-B3EF-45F7-9304-42DAA6B4B812}" sibTransId="{251273FF-2088-4E2F-A723-608CACE13EE1}"/>
    <dgm:cxn modelId="{AB67183D-7D20-4159-B206-DD8D4C705D24}" type="presOf" srcId="{25C39EB6-EBF2-494A-929C-F3342DA4390F}" destId="{775FE738-A05C-4123-B289-862295C8B0F6}" srcOrd="0" destOrd="0" presId="urn:microsoft.com/office/officeart/2005/8/layout/vList5"/>
    <dgm:cxn modelId="{1B422C81-7EAC-47A6-A3F4-F7CE8FC658B3}" type="presOf" srcId="{4CC5630D-6489-492D-8097-7A1F3A144809}" destId="{EF284A27-838D-405A-BA7A-EC43955B7083}" srcOrd="0" destOrd="0" presId="urn:microsoft.com/office/officeart/2005/8/layout/vList5"/>
    <dgm:cxn modelId="{F2A67FF0-7023-4DD0-B4A4-1483D37309BC}" type="presOf" srcId="{18799284-8282-4FE9-94C6-A3908521215E}" destId="{8B0BDAEE-A376-476A-89F6-DBF2AA4295C3}" srcOrd="0" destOrd="0" presId="urn:microsoft.com/office/officeart/2005/8/layout/vList5"/>
    <dgm:cxn modelId="{0039A368-F0DB-4DED-B469-0F918819D487}" type="presOf" srcId="{2B2C509A-F064-441C-8567-AB5678168278}" destId="{A376DF5F-FEAE-4D30-BA18-AAFD35064AA7}" srcOrd="0" destOrd="0" presId="urn:microsoft.com/office/officeart/2005/8/layout/vList5"/>
    <dgm:cxn modelId="{85F4FF2D-BFB7-4608-8124-46D30184CEEF}" srcId="{25C39EB6-EBF2-494A-929C-F3342DA4390F}" destId="{4CC5630D-6489-492D-8097-7A1F3A144809}" srcOrd="4" destOrd="0" parTransId="{BBFB0634-1AB2-48AE-8096-8A050D4DEA24}" sibTransId="{368C8CD5-3681-4897-AFF3-59961503EAC6}"/>
    <dgm:cxn modelId="{F86FDF10-C619-43E1-A17E-85A6EFAAC75A}" srcId="{25C39EB6-EBF2-494A-929C-F3342DA4390F}" destId="{2B2C509A-F064-441C-8567-AB5678168278}" srcOrd="2" destOrd="0" parTransId="{60D7A50E-4817-4EA3-9B85-E3159F0EC909}" sibTransId="{3158094D-716C-48F5-9B50-610389AEBBD5}"/>
    <dgm:cxn modelId="{4BE85671-5807-4B37-96A1-22D8A7E51C1F}" type="presOf" srcId="{85811E78-A74E-4102-AE60-24E762ADC424}" destId="{6C627A0A-8885-4EC0-8C62-228179835CFE}" srcOrd="0" destOrd="0" presId="urn:microsoft.com/office/officeart/2005/8/layout/vList5"/>
    <dgm:cxn modelId="{C0AC2E37-3634-4900-9D8E-608BD35DEBD8}" type="presOf" srcId="{49244892-D446-4F9A-9FA0-C3022BB8FCFD}" destId="{C27BE182-108A-4543-8A7C-9A38BE0B8599}" srcOrd="0" destOrd="0" presId="urn:microsoft.com/office/officeart/2005/8/layout/vList5"/>
    <dgm:cxn modelId="{E9AED367-7BCD-44FC-B0B5-833575D11061}" srcId="{25C39EB6-EBF2-494A-929C-F3342DA4390F}" destId="{7F22F58C-D4D3-47AD-930D-328936F27E9A}" srcOrd="5" destOrd="0" parTransId="{71EFD69D-981A-40A9-A42F-8EE8BFD789F8}" sibTransId="{0838694E-5D3B-4A62-B711-F6A1609DDC04}"/>
    <dgm:cxn modelId="{D9DB6D17-70A0-4FB3-9F8E-85ADB11C69BA}" type="presOf" srcId="{7F22F58C-D4D3-47AD-930D-328936F27E9A}" destId="{9F799849-0ACD-40A4-9630-841D99E3B52F}" srcOrd="0" destOrd="0" presId="urn:microsoft.com/office/officeart/2005/8/layout/vList5"/>
    <dgm:cxn modelId="{61109B68-4FF4-4EC5-A60C-8227EB2A625F}" srcId="{25C39EB6-EBF2-494A-929C-F3342DA4390F}" destId="{85811E78-A74E-4102-AE60-24E762ADC424}" srcOrd="1" destOrd="0" parTransId="{9BDCF1CD-4A5C-4881-A32D-33FD92B868CD}" sibTransId="{FC75C718-A184-4F56-9F7B-8D117745CB06}"/>
    <dgm:cxn modelId="{5577586B-3081-45C3-9FB7-003D9C74CC38}" srcId="{25C39EB6-EBF2-494A-929C-F3342DA4390F}" destId="{18799284-8282-4FE9-94C6-A3908521215E}" srcOrd="0" destOrd="0" parTransId="{CEF4BBE7-9F7D-4FFF-B3E4-CC700701259C}" sibTransId="{00F05E01-523E-417A-875A-8E14D14EF658}"/>
    <dgm:cxn modelId="{F715DBA4-D6CE-47B1-B268-8C3C1190275A}" type="presParOf" srcId="{775FE738-A05C-4123-B289-862295C8B0F6}" destId="{927FBE4B-66D2-4F5E-AA69-79FCE8666C0E}" srcOrd="0" destOrd="0" presId="urn:microsoft.com/office/officeart/2005/8/layout/vList5"/>
    <dgm:cxn modelId="{A5BA2906-FF7D-4788-B389-B83D6B8305CE}" type="presParOf" srcId="{927FBE4B-66D2-4F5E-AA69-79FCE8666C0E}" destId="{8B0BDAEE-A376-476A-89F6-DBF2AA4295C3}" srcOrd="0" destOrd="0" presId="urn:microsoft.com/office/officeart/2005/8/layout/vList5"/>
    <dgm:cxn modelId="{01394DC1-E7E8-466A-A102-FD84DD924A30}" type="presParOf" srcId="{775FE738-A05C-4123-B289-862295C8B0F6}" destId="{2123F33D-259A-42E3-B9BC-F9B162C156BA}" srcOrd="1" destOrd="0" presId="urn:microsoft.com/office/officeart/2005/8/layout/vList5"/>
    <dgm:cxn modelId="{49CDF1ED-D4DD-4B07-A984-87917C3CFD95}" type="presParOf" srcId="{775FE738-A05C-4123-B289-862295C8B0F6}" destId="{F7C0868D-D256-40F6-BC7A-FB6964BB5001}" srcOrd="2" destOrd="0" presId="urn:microsoft.com/office/officeart/2005/8/layout/vList5"/>
    <dgm:cxn modelId="{4C136815-1996-45B3-AD1F-B11532AC8996}" type="presParOf" srcId="{F7C0868D-D256-40F6-BC7A-FB6964BB5001}" destId="{6C627A0A-8885-4EC0-8C62-228179835CFE}" srcOrd="0" destOrd="0" presId="urn:microsoft.com/office/officeart/2005/8/layout/vList5"/>
    <dgm:cxn modelId="{A4FFE7F0-C268-419E-A225-95C83A959DFD}" type="presParOf" srcId="{775FE738-A05C-4123-B289-862295C8B0F6}" destId="{6F149D16-7765-4DD8-91B1-AE94B89A69E6}" srcOrd="3" destOrd="0" presId="urn:microsoft.com/office/officeart/2005/8/layout/vList5"/>
    <dgm:cxn modelId="{053156E1-B8F1-4AA3-84A0-8074317E3915}" type="presParOf" srcId="{775FE738-A05C-4123-B289-862295C8B0F6}" destId="{0C034DB7-E9FC-4703-B3A9-EACD07622C6B}" srcOrd="4" destOrd="0" presId="urn:microsoft.com/office/officeart/2005/8/layout/vList5"/>
    <dgm:cxn modelId="{47F09BAC-2951-4D00-A1F2-B5A8B0903737}" type="presParOf" srcId="{0C034DB7-E9FC-4703-B3A9-EACD07622C6B}" destId="{A376DF5F-FEAE-4D30-BA18-AAFD35064AA7}" srcOrd="0" destOrd="0" presId="urn:microsoft.com/office/officeart/2005/8/layout/vList5"/>
    <dgm:cxn modelId="{54D2F728-C1A3-4A5D-9B53-F05193A613FD}" type="presParOf" srcId="{775FE738-A05C-4123-B289-862295C8B0F6}" destId="{978416D0-9787-417C-B145-963A3C550E5E}" srcOrd="5" destOrd="0" presId="urn:microsoft.com/office/officeart/2005/8/layout/vList5"/>
    <dgm:cxn modelId="{FF68E5CF-1AAB-4E8F-812C-8168F36A39C7}" type="presParOf" srcId="{775FE738-A05C-4123-B289-862295C8B0F6}" destId="{FB7C0D1C-5CA9-4EA6-8672-267DA4A33226}" srcOrd="6" destOrd="0" presId="urn:microsoft.com/office/officeart/2005/8/layout/vList5"/>
    <dgm:cxn modelId="{E993FEB8-BB51-449A-B6EC-FD9B14F15952}" type="presParOf" srcId="{FB7C0D1C-5CA9-4EA6-8672-267DA4A33226}" destId="{C27BE182-108A-4543-8A7C-9A38BE0B8599}" srcOrd="0" destOrd="0" presId="urn:microsoft.com/office/officeart/2005/8/layout/vList5"/>
    <dgm:cxn modelId="{2180D6F5-3880-4531-807D-22D9FA4CBA86}" type="presParOf" srcId="{775FE738-A05C-4123-B289-862295C8B0F6}" destId="{222384AD-F317-42E3-92EA-456AC8912F74}" srcOrd="7" destOrd="0" presId="urn:microsoft.com/office/officeart/2005/8/layout/vList5"/>
    <dgm:cxn modelId="{87B5BA6E-D321-45E2-9D5E-869E8269997B}" type="presParOf" srcId="{775FE738-A05C-4123-B289-862295C8B0F6}" destId="{87839048-037D-4C23-818E-C40F299C2C16}" srcOrd="8" destOrd="0" presId="urn:microsoft.com/office/officeart/2005/8/layout/vList5"/>
    <dgm:cxn modelId="{E5B5F892-0C36-43E8-9912-6F341030419F}" type="presParOf" srcId="{87839048-037D-4C23-818E-C40F299C2C16}" destId="{EF284A27-838D-405A-BA7A-EC43955B7083}" srcOrd="0" destOrd="0" presId="urn:microsoft.com/office/officeart/2005/8/layout/vList5"/>
    <dgm:cxn modelId="{DF262902-AF09-4A33-B8C2-7F3EECB930D1}" type="presParOf" srcId="{775FE738-A05C-4123-B289-862295C8B0F6}" destId="{812F6172-489F-478A-A51F-32AAFADCECA0}" srcOrd="9" destOrd="0" presId="urn:microsoft.com/office/officeart/2005/8/layout/vList5"/>
    <dgm:cxn modelId="{E903C463-DED9-4EEF-BD37-2F3DBE2D2D6A}" type="presParOf" srcId="{775FE738-A05C-4123-B289-862295C8B0F6}" destId="{688B9D22-70AE-4FB1-A9BF-3E3EF5C7BF24}" srcOrd="10" destOrd="0" presId="urn:microsoft.com/office/officeart/2005/8/layout/vList5"/>
    <dgm:cxn modelId="{F7D007F5-862B-452D-8C97-404A2C0BAA0C}" type="presParOf" srcId="{688B9D22-70AE-4FB1-A9BF-3E3EF5C7BF24}" destId="{9F799849-0ACD-40A4-9630-841D99E3B52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C39EB6-EBF2-494A-929C-F3342DA4390F}"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18799284-8282-4FE9-94C6-A3908521215E}">
      <dgm:prSet phldrT="[Text]" custT="1"/>
      <dgm:spPr/>
      <dgm:t>
        <a:bodyPr/>
        <a:lstStyle/>
        <a:p>
          <a:r>
            <a:rPr lang="en-US" sz="1600" dirty="0"/>
            <a:t>Develop &amp; Implement statewide K-12 framework for CS</a:t>
          </a:r>
        </a:p>
      </dgm:t>
    </dgm:pt>
    <dgm:pt modelId="{CEF4BBE7-9F7D-4FFF-B3E4-CC700701259C}" type="parTrans" cxnId="{5577586B-3081-45C3-9FB7-003D9C74CC38}">
      <dgm:prSet/>
      <dgm:spPr/>
      <dgm:t>
        <a:bodyPr/>
        <a:lstStyle/>
        <a:p>
          <a:endParaRPr lang="en-US"/>
        </a:p>
      </dgm:t>
    </dgm:pt>
    <dgm:pt modelId="{00F05E01-523E-417A-875A-8E14D14EF658}" type="sibTrans" cxnId="{5577586B-3081-45C3-9FB7-003D9C74CC38}">
      <dgm:prSet/>
      <dgm:spPr/>
      <dgm:t>
        <a:bodyPr/>
        <a:lstStyle/>
        <a:p>
          <a:endParaRPr lang="en-US"/>
        </a:p>
      </dgm:t>
    </dgm:pt>
    <dgm:pt modelId="{775FE738-A05C-4123-B289-862295C8B0F6}" type="pres">
      <dgm:prSet presAssocID="{25C39EB6-EBF2-494A-929C-F3342DA4390F}" presName="Name0" presStyleCnt="0">
        <dgm:presLayoutVars>
          <dgm:dir/>
          <dgm:animLvl val="lvl"/>
          <dgm:resizeHandles val="exact"/>
        </dgm:presLayoutVars>
      </dgm:prSet>
      <dgm:spPr/>
      <dgm:t>
        <a:bodyPr/>
        <a:lstStyle/>
        <a:p>
          <a:endParaRPr lang="en-US"/>
        </a:p>
      </dgm:t>
    </dgm:pt>
    <dgm:pt modelId="{927FBE4B-66D2-4F5E-AA69-79FCE8666C0E}" type="pres">
      <dgm:prSet presAssocID="{18799284-8282-4FE9-94C6-A3908521215E}" presName="linNode" presStyleCnt="0"/>
      <dgm:spPr/>
    </dgm:pt>
    <dgm:pt modelId="{8B0BDAEE-A376-476A-89F6-DBF2AA4295C3}" type="pres">
      <dgm:prSet presAssocID="{18799284-8282-4FE9-94C6-A3908521215E}" presName="parentText" presStyleLbl="node1" presStyleIdx="0" presStyleCnt="1" custScaleX="221154">
        <dgm:presLayoutVars>
          <dgm:chMax val="1"/>
          <dgm:bulletEnabled val="1"/>
        </dgm:presLayoutVars>
      </dgm:prSet>
      <dgm:spPr/>
      <dgm:t>
        <a:bodyPr/>
        <a:lstStyle/>
        <a:p>
          <a:endParaRPr lang="en-US"/>
        </a:p>
      </dgm:t>
    </dgm:pt>
  </dgm:ptLst>
  <dgm:cxnLst>
    <dgm:cxn modelId="{AB67183D-7D20-4159-B206-DD8D4C705D24}" type="presOf" srcId="{25C39EB6-EBF2-494A-929C-F3342DA4390F}" destId="{775FE738-A05C-4123-B289-862295C8B0F6}" srcOrd="0" destOrd="0" presId="urn:microsoft.com/office/officeart/2005/8/layout/vList5"/>
    <dgm:cxn modelId="{5577586B-3081-45C3-9FB7-003D9C74CC38}" srcId="{25C39EB6-EBF2-494A-929C-F3342DA4390F}" destId="{18799284-8282-4FE9-94C6-A3908521215E}" srcOrd="0" destOrd="0" parTransId="{CEF4BBE7-9F7D-4FFF-B3E4-CC700701259C}" sibTransId="{00F05E01-523E-417A-875A-8E14D14EF658}"/>
    <dgm:cxn modelId="{F2A67FF0-7023-4DD0-B4A4-1483D37309BC}" type="presOf" srcId="{18799284-8282-4FE9-94C6-A3908521215E}" destId="{8B0BDAEE-A376-476A-89F6-DBF2AA4295C3}" srcOrd="0" destOrd="0" presId="urn:microsoft.com/office/officeart/2005/8/layout/vList5"/>
    <dgm:cxn modelId="{F715DBA4-D6CE-47B1-B268-8C3C1190275A}" type="presParOf" srcId="{775FE738-A05C-4123-B289-862295C8B0F6}" destId="{927FBE4B-66D2-4F5E-AA69-79FCE8666C0E}" srcOrd="0" destOrd="0" presId="urn:microsoft.com/office/officeart/2005/8/layout/vList5"/>
    <dgm:cxn modelId="{A5BA2906-FF7D-4788-B389-B83D6B8305CE}" type="presParOf" srcId="{927FBE4B-66D2-4F5E-AA69-79FCE8666C0E}" destId="{8B0BDAEE-A376-476A-89F6-DBF2AA4295C3}"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4A30A4-92D2-4CF6-A5AA-D57CD466120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836628A-C8B8-44C7-A84D-ABD3D2278342}">
      <dgm:prSet phldrT="[Text]" custT="1"/>
      <dgm:spPr/>
      <dgm:t>
        <a:bodyPr/>
        <a:lstStyle/>
        <a:p>
          <a:r>
            <a:rPr lang="en-US" sz="1800" b="1" dirty="0"/>
            <a:t>Elementary</a:t>
          </a:r>
          <a:r>
            <a:rPr lang="en-US" sz="1800" dirty="0"/>
            <a:t> – Recognizing Patterns, Problem Solving, Representation, and Sequencing</a:t>
          </a:r>
        </a:p>
      </dgm:t>
    </dgm:pt>
    <dgm:pt modelId="{B3C82226-397F-4EC7-BC41-C76C8D824528}" type="parTrans" cxnId="{E8C5043A-A6FB-4CC4-82FD-2BB9F700EDC8}">
      <dgm:prSet/>
      <dgm:spPr/>
      <dgm:t>
        <a:bodyPr/>
        <a:lstStyle/>
        <a:p>
          <a:endParaRPr lang="en-US"/>
        </a:p>
      </dgm:t>
    </dgm:pt>
    <dgm:pt modelId="{40771F1F-4E9B-4CDA-82AB-C7F0FA3A0943}" type="sibTrans" cxnId="{E8C5043A-A6FB-4CC4-82FD-2BB9F700EDC8}">
      <dgm:prSet/>
      <dgm:spPr/>
      <dgm:t>
        <a:bodyPr/>
        <a:lstStyle/>
        <a:p>
          <a:endParaRPr lang="en-US"/>
        </a:p>
      </dgm:t>
    </dgm:pt>
    <dgm:pt modelId="{6F3039D3-4B11-4DC1-BA66-7578E0BED8F1}">
      <dgm:prSet phldrT="[Text]" custT="1"/>
      <dgm:spPr/>
      <dgm:t>
        <a:bodyPr/>
        <a:lstStyle/>
        <a:p>
          <a:r>
            <a:rPr lang="en-US" sz="1800" b="1" dirty="0"/>
            <a:t>Middle/Jr. High </a:t>
          </a:r>
          <a:r>
            <a:rPr lang="en-US" sz="1800" dirty="0"/>
            <a:t>– </a:t>
          </a:r>
          <a:r>
            <a:rPr lang="en-US" sz="1800" i="1" dirty="0"/>
            <a:t>Building upon Elementary Definition</a:t>
          </a:r>
          <a:r>
            <a:rPr lang="en-US" sz="1800" dirty="0"/>
            <a:t>. The t</a:t>
          </a:r>
          <a:r>
            <a:rPr lang="en-US" sz="1800" b="0" i="0" dirty="0"/>
            <a:t>hought process involved in expressing solutions as computational steps or algorithms that can be carried out by a computer. Recognizing, Developing, Creating, and Testing are added to the practices of the definition.</a:t>
          </a:r>
          <a:endParaRPr lang="en-US" sz="1800" dirty="0"/>
        </a:p>
      </dgm:t>
    </dgm:pt>
    <dgm:pt modelId="{5CAE368D-7563-43B3-B755-C57D1353A87E}" type="parTrans" cxnId="{2BA54EA2-CD41-4935-8306-9AEC2F174088}">
      <dgm:prSet/>
      <dgm:spPr/>
      <dgm:t>
        <a:bodyPr/>
        <a:lstStyle/>
        <a:p>
          <a:endParaRPr lang="en-US"/>
        </a:p>
      </dgm:t>
    </dgm:pt>
    <dgm:pt modelId="{D5E7A6E5-45C0-4154-8B3C-15ABC56C7116}" type="sibTrans" cxnId="{2BA54EA2-CD41-4935-8306-9AEC2F174088}">
      <dgm:prSet/>
      <dgm:spPr/>
      <dgm:t>
        <a:bodyPr/>
        <a:lstStyle/>
        <a:p>
          <a:endParaRPr lang="en-US"/>
        </a:p>
      </dgm:t>
    </dgm:pt>
    <dgm:pt modelId="{C434B181-4487-4D15-B919-78AB3C2B7BF9}">
      <dgm:prSet phldrT="[Text]" custT="1"/>
      <dgm:spPr/>
      <dgm:t>
        <a:bodyPr/>
        <a:lstStyle/>
        <a:p>
          <a:r>
            <a:rPr lang="en-US" sz="1800" b="1" dirty="0"/>
            <a:t>High School </a:t>
          </a:r>
          <a:r>
            <a:rPr lang="en-US" sz="1800" dirty="0"/>
            <a:t>– </a:t>
          </a:r>
          <a:r>
            <a:rPr lang="en-US" sz="1800" i="1" dirty="0"/>
            <a:t>Building upon the Middle/Jr. High Definition</a:t>
          </a:r>
          <a:r>
            <a:rPr lang="en-US" sz="1800" dirty="0"/>
            <a:t>. Computational thinking practices Use, Modify, Create, Refine, Test, and Analyze concepts. </a:t>
          </a:r>
        </a:p>
      </dgm:t>
    </dgm:pt>
    <dgm:pt modelId="{E79D1B63-CDFE-41DB-A3D0-F4AA7D6C2270}" type="parTrans" cxnId="{13450A60-B690-44E0-8A08-064B5C765053}">
      <dgm:prSet/>
      <dgm:spPr/>
      <dgm:t>
        <a:bodyPr/>
        <a:lstStyle/>
        <a:p>
          <a:endParaRPr lang="en-US"/>
        </a:p>
      </dgm:t>
    </dgm:pt>
    <dgm:pt modelId="{D4D8DDA9-B68E-4BFB-9AD0-A70925210C54}" type="sibTrans" cxnId="{13450A60-B690-44E0-8A08-064B5C765053}">
      <dgm:prSet/>
      <dgm:spPr/>
      <dgm:t>
        <a:bodyPr/>
        <a:lstStyle/>
        <a:p>
          <a:endParaRPr lang="en-US"/>
        </a:p>
      </dgm:t>
    </dgm:pt>
    <dgm:pt modelId="{67D5EFB6-9911-42EE-8EA9-7B2F95410E31}" type="pres">
      <dgm:prSet presAssocID="{034A30A4-92D2-4CF6-A5AA-D57CD4661205}" presName="vert0" presStyleCnt="0">
        <dgm:presLayoutVars>
          <dgm:dir/>
          <dgm:animOne val="branch"/>
          <dgm:animLvl val="lvl"/>
        </dgm:presLayoutVars>
      </dgm:prSet>
      <dgm:spPr/>
      <dgm:t>
        <a:bodyPr/>
        <a:lstStyle/>
        <a:p>
          <a:endParaRPr lang="en-US"/>
        </a:p>
      </dgm:t>
    </dgm:pt>
    <dgm:pt modelId="{114B9A48-F715-4E59-8BD0-A250954FEDE8}" type="pres">
      <dgm:prSet presAssocID="{3836628A-C8B8-44C7-A84D-ABD3D2278342}" presName="thickLine" presStyleLbl="alignNode1" presStyleIdx="0" presStyleCnt="3"/>
      <dgm:spPr/>
    </dgm:pt>
    <dgm:pt modelId="{4D1BE4F5-4695-49DC-BA8F-43128C3BBCB0}" type="pres">
      <dgm:prSet presAssocID="{3836628A-C8B8-44C7-A84D-ABD3D2278342}" presName="horz1" presStyleCnt="0"/>
      <dgm:spPr/>
    </dgm:pt>
    <dgm:pt modelId="{B602E51C-C4F7-49F0-915E-3D90420A037B}" type="pres">
      <dgm:prSet presAssocID="{3836628A-C8B8-44C7-A84D-ABD3D2278342}" presName="tx1" presStyleLbl="revTx" presStyleIdx="0" presStyleCnt="3" custScaleY="52999"/>
      <dgm:spPr/>
      <dgm:t>
        <a:bodyPr/>
        <a:lstStyle/>
        <a:p>
          <a:endParaRPr lang="en-US"/>
        </a:p>
      </dgm:t>
    </dgm:pt>
    <dgm:pt modelId="{BF6F2DEC-FC23-47C7-97E5-07392C0AF910}" type="pres">
      <dgm:prSet presAssocID="{3836628A-C8B8-44C7-A84D-ABD3D2278342}" presName="vert1" presStyleCnt="0"/>
      <dgm:spPr/>
    </dgm:pt>
    <dgm:pt modelId="{648B02FA-CE08-4A77-8F35-8661223DD6E6}" type="pres">
      <dgm:prSet presAssocID="{6F3039D3-4B11-4DC1-BA66-7578E0BED8F1}" presName="thickLine" presStyleLbl="alignNode1" presStyleIdx="1" presStyleCnt="3"/>
      <dgm:spPr/>
    </dgm:pt>
    <dgm:pt modelId="{CF5B22FE-7C71-4FED-A9FB-44B2BE02DE42}" type="pres">
      <dgm:prSet presAssocID="{6F3039D3-4B11-4DC1-BA66-7578E0BED8F1}" presName="horz1" presStyleCnt="0"/>
      <dgm:spPr/>
    </dgm:pt>
    <dgm:pt modelId="{E43C9E4E-A44A-4602-B2BF-F3D10596C3A9}" type="pres">
      <dgm:prSet presAssocID="{6F3039D3-4B11-4DC1-BA66-7578E0BED8F1}" presName="tx1" presStyleLbl="revTx" presStyleIdx="1" presStyleCnt="3"/>
      <dgm:spPr/>
      <dgm:t>
        <a:bodyPr/>
        <a:lstStyle/>
        <a:p>
          <a:endParaRPr lang="en-US"/>
        </a:p>
      </dgm:t>
    </dgm:pt>
    <dgm:pt modelId="{607F7E96-BAEF-4647-9CB9-F4333D95C8DC}" type="pres">
      <dgm:prSet presAssocID="{6F3039D3-4B11-4DC1-BA66-7578E0BED8F1}" presName="vert1" presStyleCnt="0"/>
      <dgm:spPr/>
    </dgm:pt>
    <dgm:pt modelId="{9CE3D048-C060-4793-AC44-E74D7864CF8F}" type="pres">
      <dgm:prSet presAssocID="{C434B181-4487-4D15-B919-78AB3C2B7BF9}" presName="thickLine" presStyleLbl="alignNode1" presStyleIdx="2" presStyleCnt="3"/>
      <dgm:spPr/>
    </dgm:pt>
    <dgm:pt modelId="{5AF66B37-854E-405F-B5F9-759EC77E2149}" type="pres">
      <dgm:prSet presAssocID="{C434B181-4487-4D15-B919-78AB3C2B7BF9}" presName="horz1" presStyleCnt="0"/>
      <dgm:spPr/>
    </dgm:pt>
    <dgm:pt modelId="{CE394922-DB91-4FDF-A6AC-AE6F69B8C5F1}" type="pres">
      <dgm:prSet presAssocID="{C434B181-4487-4D15-B919-78AB3C2B7BF9}" presName="tx1" presStyleLbl="revTx" presStyleIdx="2" presStyleCnt="3" custScaleY="66164"/>
      <dgm:spPr/>
      <dgm:t>
        <a:bodyPr/>
        <a:lstStyle/>
        <a:p>
          <a:endParaRPr lang="en-US"/>
        </a:p>
      </dgm:t>
    </dgm:pt>
    <dgm:pt modelId="{B9589717-F0DF-4A04-BA43-40A8FE140FD5}" type="pres">
      <dgm:prSet presAssocID="{C434B181-4487-4D15-B919-78AB3C2B7BF9}" presName="vert1" presStyleCnt="0"/>
      <dgm:spPr/>
    </dgm:pt>
  </dgm:ptLst>
  <dgm:cxnLst>
    <dgm:cxn modelId="{E8C5043A-A6FB-4CC4-82FD-2BB9F700EDC8}" srcId="{034A30A4-92D2-4CF6-A5AA-D57CD4661205}" destId="{3836628A-C8B8-44C7-A84D-ABD3D2278342}" srcOrd="0" destOrd="0" parTransId="{B3C82226-397F-4EC7-BC41-C76C8D824528}" sibTransId="{40771F1F-4E9B-4CDA-82AB-C7F0FA3A0943}"/>
    <dgm:cxn modelId="{2BA54EA2-CD41-4935-8306-9AEC2F174088}" srcId="{034A30A4-92D2-4CF6-A5AA-D57CD4661205}" destId="{6F3039D3-4B11-4DC1-BA66-7578E0BED8F1}" srcOrd="1" destOrd="0" parTransId="{5CAE368D-7563-43B3-B755-C57D1353A87E}" sibTransId="{D5E7A6E5-45C0-4154-8B3C-15ABC56C7116}"/>
    <dgm:cxn modelId="{922DE6B5-A100-4172-A8B6-942EDE2160E7}" type="presOf" srcId="{3836628A-C8B8-44C7-A84D-ABD3D2278342}" destId="{B602E51C-C4F7-49F0-915E-3D90420A037B}" srcOrd="0" destOrd="0" presId="urn:microsoft.com/office/officeart/2008/layout/LinedList"/>
    <dgm:cxn modelId="{D39FBBA1-A977-450E-8EF0-9C3849FA7200}" type="presOf" srcId="{6F3039D3-4B11-4DC1-BA66-7578E0BED8F1}" destId="{E43C9E4E-A44A-4602-B2BF-F3D10596C3A9}" srcOrd="0" destOrd="0" presId="urn:microsoft.com/office/officeart/2008/layout/LinedList"/>
    <dgm:cxn modelId="{13450A60-B690-44E0-8A08-064B5C765053}" srcId="{034A30A4-92D2-4CF6-A5AA-D57CD4661205}" destId="{C434B181-4487-4D15-B919-78AB3C2B7BF9}" srcOrd="2" destOrd="0" parTransId="{E79D1B63-CDFE-41DB-A3D0-F4AA7D6C2270}" sibTransId="{D4D8DDA9-B68E-4BFB-9AD0-A70925210C54}"/>
    <dgm:cxn modelId="{8C7E2097-9980-4383-AF57-E5C4A62F2652}" type="presOf" srcId="{C434B181-4487-4D15-B919-78AB3C2B7BF9}" destId="{CE394922-DB91-4FDF-A6AC-AE6F69B8C5F1}" srcOrd="0" destOrd="0" presId="urn:microsoft.com/office/officeart/2008/layout/LinedList"/>
    <dgm:cxn modelId="{02065B28-F627-403B-A22B-E93C18CA392A}" type="presOf" srcId="{034A30A4-92D2-4CF6-A5AA-D57CD4661205}" destId="{67D5EFB6-9911-42EE-8EA9-7B2F95410E31}" srcOrd="0" destOrd="0" presId="urn:microsoft.com/office/officeart/2008/layout/LinedList"/>
    <dgm:cxn modelId="{87031234-4266-4736-8BEB-17CAB29E9AB5}" type="presParOf" srcId="{67D5EFB6-9911-42EE-8EA9-7B2F95410E31}" destId="{114B9A48-F715-4E59-8BD0-A250954FEDE8}" srcOrd="0" destOrd="0" presId="urn:microsoft.com/office/officeart/2008/layout/LinedList"/>
    <dgm:cxn modelId="{F5560584-A3C8-4992-AB0F-925027073914}" type="presParOf" srcId="{67D5EFB6-9911-42EE-8EA9-7B2F95410E31}" destId="{4D1BE4F5-4695-49DC-BA8F-43128C3BBCB0}" srcOrd="1" destOrd="0" presId="urn:microsoft.com/office/officeart/2008/layout/LinedList"/>
    <dgm:cxn modelId="{92A7CC64-5615-4624-B36B-6D8678625407}" type="presParOf" srcId="{4D1BE4F5-4695-49DC-BA8F-43128C3BBCB0}" destId="{B602E51C-C4F7-49F0-915E-3D90420A037B}" srcOrd="0" destOrd="0" presId="urn:microsoft.com/office/officeart/2008/layout/LinedList"/>
    <dgm:cxn modelId="{C0307B34-3AEF-406B-B55A-7A6BC8640C58}" type="presParOf" srcId="{4D1BE4F5-4695-49DC-BA8F-43128C3BBCB0}" destId="{BF6F2DEC-FC23-47C7-97E5-07392C0AF910}" srcOrd="1" destOrd="0" presId="urn:microsoft.com/office/officeart/2008/layout/LinedList"/>
    <dgm:cxn modelId="{DBF99986-4927-4E99-9994-7FBA7CF23935}" type="presParOf" srcId="{67D5EFB6-9911-42EE-8EA9-7B2F95410E31}" destId="{648B02FA-CE08-4A77-8F35-8661223DD6E6}" srcOrd="2" destOrd="0" presId="urn:microsoft.com/office/officeart/2008/layout/LinedList"/>
    <dgm:cxn modelId="{89B17F23-BF9B-4AF0-84BE-E6386F2C3151}" type="presParOf" srcId="{67D5EFB6-9911-42EE-8EA9-7B2F95410E31}" destId="{CF5B22FE-7C71-4FED-A9FB-44B2BE02DE42}" srcOrd="3" destOrd="0" presId="urn:microsoft.com/office/officeart/2008/layout/LinedList"/>
    <dgm:cxn modelId="{C848571E-718C-49BB-86FF-A2881D6169DF}" type="presParOf" srcId="{CF5B22FE-7C71-4FED-A9FB-44B2BE02DE42}" destId="{E43C9E4E-A44A-4602-B2BF-F3D10596C3A9}" srcOrd="0" destOrd="0" presId="urn:microsoft.com/office/officeart/2008/layout/LinedList"/>
    <dgm:cxn modelId="{05E5CE08-1E21-4FC7-A598-0A221BAFB2A6}" type="presParOf" srcId="{CF5B22FE-7C71-4FED-A9FB-44B2BE02DE42}" destId="{607F7E96-BAEF-4647-9CB9-F4333D95C8DC}" srcOrd="1" destOrd="0" presId="urn:microsoft.com/office/officeart/2008/layout/LinedList"/>
    <dgm:cxn modelId="{ED4F1106-8568-44FF-B1A4-6BA5C58232B7}" type="presParOf" srcId="{67D5EFB6-9911-42EE-8EA9-7B2F95410E31}" destId="{9CE3D048-C060-4793-AC44-E74D7864CF8F}" srcOrd="4" destOrd="0" presId="urn:microsoft.com/office/officeart/2008/layout/LinedList"/>
    <dgm:cxn modelId="{010D2633-8790-48AB-91BB-9DA8AC175DA6}" type="presParOf" srcId="{67D5EFB6-9911-42EE-8EA9-7B2F95410E31}" destId="{5AF66B37-854E-405F-B5F9-759EC77E2149}" srcOrd="5" destOrd="0" presId="urn:microsoft.com/office/officeart/2008/layout/LinedList"/>
    <dgm:cxn modelId="{19B957B1-E097-4B77-9132-87A7FA66F1B5}" type="presParOf" srcId="{5AF66B37-854E-405F-B5F9-759EC77E2149}" destId="{CE394922-DB91-4FDF-A6AC-AE6F69B8C5F1}" srcOrd="0" destOrd="0" presId="urn:microsoft.com/office/officeart/2008/layout/LinedList"/>
    <dgm:cxn modelId="{63EBB93B-3E55-4D03-AAB6-B71C10287C91}" type="presParOf" srcId="{5AF66B37-854E-405F-B5F9-759EC77E2149}" destId="{B9589717-F0DF-4A04-BA43-40A8FE140FD5}" srcOrd="1"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87600C-01D0-43F2-9790-0914A3A791BC}"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0D1A408A-0AD8-476A-93BE-FF76AC2DEFF6}">
      <dgm:prSet custT="1"/>
      <dgm:spPr/>
      <dgm:t>
        <a:bodyPr/>
        <a:lstStyle/>
        <a:p>
          <a:pPr marL="0" lvl="0" indent="0" algn="ctr" defTabSz="444500">
            <a:lnSpc>
              <a:spcPct val="90000"/>
            </a:lnSpc>
            <a:spcBef>
              <a:spcPct val="0"/>
            </a:spcBef>
            <a:spcAft>
              <a:spcPct val="35000"/>
            </a:spcAft>
            <a:buNone/>
          </a:pPr>
          <a:r>
            <a:rPr lang="en-US" sz="2000" b="1" kern="1200" dirty="0">
              <a:solidFill>
                <a:prstClr val="white"/>
              </a:solidFill>
              <a:latin typeface="Verdana" panose="020B0604030504040204" pitchFamily="34" charset="0"/>
              <a:ea typeface="Verdana" panose="020B0604030504040204" pitchFamily="34" charset="0"/>
              <a:cs typeface="Verdana" panose="020B0604030504040204" pitchFamily="34" charset="0"/>
            </a:rPr>
            <a:t>Definitions &amp; Practices help understand Priorities</a:t>
          </a:r>
        </a:p>
      </dgm:t>
    </dgm:pt>
    <dgm:pt modelId="{ACF72028-65C2-46E9-BD51-F55E67DC6123}" type="parTrans" cxnId="{1D5F66CF-76F2-49DF-A519-761841BF3736}">
      <dgm:prSet/>
      <dgm:spPr/>
      <dgm:t>
        <a:bodyPr/>
        <a:lstStyle/>
        <a:p>
          <a:endParaRPr lang="en-US"/>
        </a:p>
      </dgm:t>
    </dgm:pt>
    <dgm:pt modelId="{6C450B05-6F61-4518-9E36-B120BBECBE06}" type="sibTrans" cxnId="{1D5F66CF-76F2-49DF-A519-761841BF3736}">
      <dgm:prSet/>
      <dgm:spPr/>
      <dgm:t>
        <a:bodyPr/>
        <a:lstStyle/>
        <a:p>
          <a:endParaRPr lang="en-US"/>
        </a:p>
      </dgm:t>
    </dgm:pt>
    <dgm:pt modelId="{081489E4-96C4-4B79-AC6D-684C04251BC6}">
      <dgm:prSet custT="1"/>
      <dgm:spPr/>
      <dgm:t>
        <a:bodyPr/>
        <a:lstStyle/>
        <a:p>
          <a:r>
            <a:rPr lang="en-US" sz="20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Computer Science is about logic, problem </a:t>
          </a:r>
          <a:r>
            <a:rPr lang="en-US" sz="2000" b="1" kern="1200" dirty="0">
              <a:solidFill>
                <a:prstClr val="white"/>
              </a:solidFill>
              <a:latin typeface="Verdana" panose="020B0604030504040204" pitchFamily="34" charset="0"/>
              <a:ea typeface="Verdana" panose="020B0604030504040204" pitchFamily="34" charset="0"/>
              <a:cs typeface="Verdana" panose="020B0604030504040204" pitchFamily="34" charset="0"/>
            </a:rPr>
            <a:t>solving</a:t>
          </a:r>
          <a:r>
            <a:rPr lang="en-US" sz="20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 and creativity</a:t>
          </a:r>
          <a:endParaRPr lang="en-US" sz="2000" kern="1200" dirty="0">
            <a:solidFill>
              <a:schemeClr val="bg1"/>
            </a:solidFill>
          </a:endParaRPr>
        </a:p>
      </dgm:t>
    </dgm:pt>
    <dgm:pt modelId="{9205CA03-D40D-452A-A4D8-D29E3B890586}" type="parTrans" cxnId="{4DC9181B-0496-4FA7-9D7A-3CCA67C41640}">
      <dgm:prSet/>
      <dgm:spPr/>
      <dgm:t>
        <a:bodyPr/>
        <a:lstStyle/>
        <a:p>
          <a:endParaRPr lang="en-US"/>
        </a:p>
      </dgm:t>
    </dgm:pt>
    <dgm:pt modelId="{AE6C1F81-5889-45C7-B7B3-71A71851F889}" type="sibTrans" cxnId="{4DC9181B-0496-4FA7-9D7A-3CCA67C41640}">
      <dgm:prSet/>
      <dgm:spPr/>
      <dgm:t>
        <a:bodyPr/>
        <a:lstStyle/>
        <a:p>
          <a:endParaRPr lang="en-US"/>
        </a:p>
      </dgm:t>
    </dgm:pt>
    <dgm:pt modelId="{B20E5DAE-1EE3-49FA-9023-D84D0C2188F5}" type="pres">
      <dgm:prSet presAssocID="{6F87600C-01D0-43F2-9790-0914A3A791BC}" presName="Name0" presStyleCnt="0">
        <dgm:presLayoutVars>
          <dgm:dir/>
          <dgm:resizeHandles val="exact"/>
        </dgm:presLayoutVars>
      </dgm:prSet>
      <dgm:spPr/>
      <dgm:t>
        <a:bodyPr/>
        <a:lstStyle/>
        <a:p>
          <a:endParaRPr lang="en-US"/>
        </a:p>
      </dgm:t>
    </dgm:pt>
    <dgm:pt modelId="{2B2465E5-B3A2-43E4-B577-BFFFAF6CD03F}" type="pres">
      <dgm:prSet presAssocID="{0D1A408A-0AD8-476A-93BE-FF76AC2DEFF6}" presName="node" presStyleLbl="node1" presStyleIdx="0" presStyleCnt="2" custScaleX="135522" custScaleY="190681">
        <dgm:presLayoutVars>
          <dgm:bulletEnabled val="1"/>
        </dgm:presLayoutVars>
      </dgm:prSet>
      <dgm:spPr/>
      <dgm:t>
        <a:bodyPr/>
        <a:lstStyle/>
        <a:p>
          <a:endParaRPr lang="en-US"/>
        </a:p>
      </dgm:t>
    </dgm:pt>
    <dgm:pt modelId="{69507EB1-072A-4D35-8542-BCECD153E6AE}" type="pres">
      <dgm:prSet presAssocID="{6C450B05-6F61-4518-9E36-B120BBECBE06}" presName="sibTrans" presStyleLbl="sibTrans2D1" presStyleIdx="0" presStyleCnt="2"/>
      <dgm:spPr/>
      <dgm:t>
        <a:bodyPr/>
        <a:lstStyle/>
        <a:p>
          <a:endParaRPr lang="en-US"/>
        </a:p>
      </dgm:t>
    </dgm:pt>
    <dgm:pt modelId="{0F3FDDD3-5F31-4EAC-A56C-354C0D31BFF1}" type="pres">
      <dgm:prSet presAssocID="{6C450B05-6F61-4518-9E36-B120BBECBE06}" presName="connectorText" presStyleLbl="sibTrans2D1" presStyleIdx="0" presStyleCnt="2"/>
      <dgm:spPr/>
      <dgm:t>
        <a:bodyPr/>
        <a:lstStyle/>
        <a:p>
          <a:endParaRPr lang="en-US"/>
        </a:p>
      </dgm:t>
    </dgm:pt>
    <dgm:pt modelId="{18A9CFE6-3FE2-4E48-935A-F2DF25C74072}" type="pres">
      <dgm:prSet presAssocID="{081489E4-96C4-4B79-AC6D-684C04251BC6}" presName="node" presStyleLbl="node1" presStyleIdx="1" presStyleCnt="2" custScaleX="139003" custScaleY="205556">
        <dgm:presLayoutVars>
          <dgm:bulletEnabled val="1"/>
        </dgm:presLayoutVars>
      </dgm:prSet>
      <dgm:spPr/>
      <dgm:t>
        <a:bodyPr/>
        <a:lstStyle/>
        <a:p>
          <a:endParaRPr lang="en-US"/>
        </a:p>
      </dgm:t>
    </dgm:pt>
    <dgm:pt modelId="{4F446CC0-4E1B-42CD-AF3E-952405AC7389}" type="pres">
      <dgm:prSet presAssocID="{AE6C1F81-5889-45C7-B7B3-71A71851F889}" presName="sibTrans" presStyleLbl="sibTrans2D1" presStyleIdx="1" presStyleCnt="2"/>
      <dgm:spPr/>
      <dgm:t>
        <a:bodyPr/>
        <a:lstStyle/>
        <a:p>
          <a:endParaRPr lang="en-US"/>
        </a:p>
      </dgm:t>
    </dgm:pt>
    <dgm:pt modelId="{4C962A99-988E-4DAB-97CB-D006DC2BC73B}" type="pres">
      <dgm:prSet presAssocID="{AE6C1F81-5889-45C7-B7B3-71A71851F889}" presName="connectorText" presStyleLbl="sibTrans2D1" presStyleIdx="1" presStyleCnt="2"/>
      <dgm:spPr/>
      <dgm:t>
        <a:bodyPr/>
        <a:lstStyle/>
        <a:p>
          <a:endParaRPr lang="en-US"/>
        </a:p>
      </dgm:t>
    </dgm:pt>
  </dgm:ptLst>
  <dgm:cxnLst>
    <dgm:cxn modelId="{50D4479B-765E-4D79-86D9-C0148DF07074}" type="presOf" srcId="{6C450B05-6F61-4518-9E36-B120BBECBE06}" destId="{69507EB1-072A-4D35-8542-BCECD153E6AE}" srcOrd="0" destOrd="0" presId="urn:microsoft.com/office/officeart/2005/8/layout/cycle7"/>
    <dgm:cxn modelId="{675EF74C-6BB1-4704-8BB8-2CEFCE858866}" type="presOf" srcId="{AE6C1F81-5889-45C7-B7B3-71A71851F889}" destId="{4C962A99-988E-4DAB-97CB-D006DC2BC73B}" srcOrd="1" destOrd="0" presId="urn:microsoft.com/office/officeart/2005/8/layout/cycle7"/>
    <dgm:cxn modelId="{4DC9181B-0496-4FA7-9D7A-3CCA67C41640}" srcId="{6F87600C-01D0-43F2-9790-0914A3A791BC}" destId="{081489E4-96C4-4B79-AC6D-684C04251BC6}" srcOrd="1" destOrd="0" parTransId="{9205CA03-D40D-452A-A4D8-D29E3B890586}" sibTransId="{AE6C1F81-5889-45C7-B7B3-71A71851F889}"/>
    <dgm:cxn modelId="{0868688F-6332-41E8-BE9E-5B503D95D99A}" type="presOf" srcId="{6F87600C-01D0-43F2-9790-0914A3A791BC}" destId="{B20E5DAE-1EE3-49FA-9023-D84D0C2188F5}" srcOrd="0" destOrd="0" presId="urn:microsoft.com/office/officeart/2005/8/layout/cycle7"/>
    <dgm:cxn modelId="{E1E28579-D24A-4749-B2CF-95682EDC81E3}" type="presOf" srcId="{081489E4-96C4-4B79-AC6D-684C04251BC6}" destId="{18A9CFE6-3FE2-4E48-935A-F2DF25C74072}" srcOrd="0" destOrd="0" presId="urn:microsoft.com/office/officeart/2005/8/layout/cycle7"/>
    <dgm:cxn modelId="{BB3B57F4-8D23-4AE4-B0D0-FE858A8B2D99}" type="presOf" srcId="{AE6C1F81-5889-45C7-B7B3-71A71851F889}" destId="{4F446CC0-4E1B-42CD-AF3E-952405AC7389}" srcOrd="0" destOrd="0" presId="urn:microsoft.com/office/officeart/2005/8/layout/cycle7"/>
    <dgm:cxn modelId="{A107230B-D4FB-48BB-871E-E6EC6D3A705B}" type="presOf" srcId="{0D1A408A-0AD8-476A-93BE-FF76AC2DEFF6}" destId="{2B2465E5-B3A2-43E4-B577-BFFFAF6CD03F}" srcOrd="0" destOrd="0" presId="urn:microsoft.com/office/officeart/2005/8/layout/cycle7"/>
    <dgm:cxn modelId="{1D5F66CF-76F2-49DF-A519-761841BF3736}" srcId="{6F87600C-01D0-43F2-9790-0914A3A791BC}" destId="{0D1A408A-0AD8-476A-93BE-FF76AC2DEFF6}" srcOrd="0" destOrd="0" parTransId="{ACF72028-65C2-46E9-BD51-F55E67DC6123}" sibTransId="{6C450B05-6F61-4518-9E36-B120BBECBE06}"/>
    <dgm:cxn modelId="{B5368A20-10FA-43B0-B0A7-2F4B4DA7F8F6}" type="presOf" srcId="{6C450B05-6F61-4518-9E36-B120BBECBE06}" destId="{0F3FDDD3-5F31-4EAC-A56C-354C0D31BFF1}" srcOrd="1" destOrd="0" presId="urn:microsoft.com/office/officeart/2005/8/layout/cycle7"/>
    <dgm:cxn modelId="{50DFBFF9-EAA3-4296-AA9A-7B605E3253B7}" type="presParOf" srcId="{B20E5DAE-1EE3-49FA-9023-D84D0C2188F5}" destId="{2B2465E5-B3A2-43E4-B577-BFFFAF6CD03F}" srcOrd="0" destOrd="0" presId="urn:microsoft.com/office/officeart/2005/8/layout/cycle7"/>
    <dgm:cxn modelId="{E86DC20C-ED98-42A9-8F7D-833545EDB675}" type="presParOf" srcId="{B20E5DAE-1EE3-49FA-9023-D84D0C2188F5}" destId="{69507EB1-072A-4D35-8542-BCECD153E6AE}" srcOrd="1" destOrd="0" presId="urn:microsoft.com/office/officeart/2005/8/layout/cycle7"/>
    <dgm:cxn modelId="{C4A7C9B3-914F-4A84-9BA6-FA146AA2E27F}" type="presParOf" srcId="{69507EB1-072A-4D35-8542-BCECD153E6AE}" destId="{0F3FDDD3-5F31-4EAC-A56C-354C0D31BFF1}" srcOrd="0" destOrd="0" presId="urn:microsoft.com/office/officeart/2005/8/layout/cycle7"/>
    <dgm:cxn modelId="{3015FC14-C8AE-4503-BA8E-09166712E195}" type="presParOf" srcId="{B20E5DAE-1EE3-49FA-9023-D84D0C2188F5}" destId="{18A9CFE6-3FE2-4E48-935A-F2DF25C74072}" srcOrd="2" destOrd="0" presId="urn:microsoft.com/office/officeart/2005/8/layout/cycle7"/>
    <dgm:cxn modelId="{942B7F0E-D02A-4DEB-A63D-3F7593E682D4}" type="presParOf" srcId="{B20E5DAE-1EE3-49FA-9023-D84D0C2188F5}" destId="{4F446CC0-4E1B-42CD-AF3E-952405AC7389}" srcOrd="3" destOrd="0" presId="urn:microsoft.com/office/officeart/2005/8/layout/cycle7"/>
    <dgm:cxn modelId="{F0630A95-0AEF-482E-B843-09170644E017}" type="presParOf" srcId="{4F446CC0-4E1B-42CD-AF3E-952405AC7389}" destId="{4C962A99-988E-4DAB-97CB-D006DC2BC73B}" srcOrd="0" destOrd="0" presId="urn:microsoft.com/office/officeart/2005/8/layout/cycle7"/>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C39EB6-EBF2-494A-929C-F3342DA4390F}"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18799284-8282-4FE9-94C6-A3908521215E}">
      <dgm:prSet phldrT="[Text]" custT="1"/>
      <dgm:spPr/>
      <dgm:t>
        <a:bodyPr/>
        <a:lstStyle/>
        <a:p>
          <a:r>
            <a:rPr lang="en-US" sz="1600" dirty="0"/>
            <a:t>Develop &amp; Implement statewide K-12 framework for CS</a:t>
          </a:r>
        </a:p>
      </dgm:t>
    </dgm:pt>
    <dgm:pt modelId="{CEF4BBE7-9F7D-4FFF-B3E4-CC700701259C}" type="parTrans" cxnId="{5577586B-3081-45C3-9FB7-003D9C74CC38}">
      <dgm:prSet/>
      <dgm:spPr/>
      <dgm:t>
        <a:bodyPr/>
        <a:lstStyle/>
        <a:p>
          <a:endParaRPr lang="en-US"/>
        </a:p>
      </dgm:t>
    </dgm:pt>
    <dgm:pt modelId="{00F05E01-523E-417A-875A-8E14D14EF658}" type="sibTrans" cxnId="{5577586B-3081-45C3-9FB7-003D9C74CC38}">
      <dgm:prSet/>
      <dgm:spPr/>
      <dgm:t>
        <a:bodyPr/>
        <a:lstStyle/>
        <a:p>
          <a:endParaRPr lang="en-US"/>
        </a:p>
      </dgm:t>
    </dgm:pt>
    <dgm:pt modelId="{775FE738-A05C-4123-B289-862295C8B0F6}" type="pres">
      <dgm:prSet presAssocID="{25C39EB6-EBF2-494A-929C-F3342DA4390F}" presName="Name0" presStyleCnt="0">
        <dgm:presLayoutVars>
          <dgm:dir/>
          <dgm:animLvl val="lvl"/>
          <dgm:resizeHandles val="exact"/>
        </dgm:presLayoutVars>
      </dgm:prSet>
      <dgm:spPr/>
      <dgm:t>
        <a:bodyPr/>
        <a:lstStyle/>
        <a:p>
          <a:endParaRPr lang="en-US"/>
        </a:p>
      </dgm:t>
    </dgm:pt>
    <dgm:pt modelId="{927FBE4B-66D2-4F5E-AA69-79FCE8666C0E}" type="pres">
      <dgm:prSet presAssocID="{18799284-8282-4FE9-94C6-A3908521215E}" presName="linNode" presStyleCnt="0"/>
      <dgm:spPr/>
    </dgm:pt>
    <dgm:pt modelId="{8B0BDAEE-A376-476A-89F6-DBF2AA4295C3}" type="pres">
      <dgm:prSet presAssocID="{18799284-8282-4FE9-94C6-A3908521215E}" presName="parentText" presStyleLbl="node1" presStyleIdx="0" presStyleCnt="1" custScaleX="221154">
        <dgm:presLayoutVars>
          <dgm:chMax val="1"/>
          <dgm:bulletEnabled val="1"/>
        </dgm:presLayoutVars>
      </dgm:prSet>
      <dgm:spPr/>
      <dgm:t>
        <a:bodyPr/>
        <a:lstStyle/>
        <a:p>
          <a:endParaRPr lang="en-US"/>
        </a:p>
      </dgm:t>
    </dgm:pt>
  </dgm:ptLst>
  <dgm:cxnLst>
    <dgm:cxn modelId="{AB67183D-7D20-4159-B206-DD8D4C705D24}" type="presOf" srcId="{25C39EB6-EBF2-494A-929C-F3342DA4390F}" destId="{775FE738-A05C-4123-B289-862295C8B0F6}" srcOrd="0" destOrd="0" presId="urn:microsoft.com/office/officeart/2005/8/layout/vList5"/>
    <dgm:cxn modelId="{5577586B-3081-45C3-9FB7-003D9C74CC38}" srcId="{25C39EB6-EBF2-494A-929C-F3342DA4390F}" destId="{18799284-8282-4FE9-94C6-A3908521215E}" srcOrd="0" destOrd="0" parTransId="{CEF4BBE7-9F7D-4FFF-B3E4-CC700701259C}" sibTransId="{00F05E01-523E-417A-875A-8E14D14EF658}"/>
    <dgm:cxn modelId="{F2A67FF0-7023-4DD0-B4A4-1483D37309BC}" type="presOf" srcId="{18799284-8282-4FE9-94C6-A3908521215E}" destId="{8B0BDAEE-A376-476A-89F6-DBF2AA4295C3}" srcOrd="0" destOrd="0" presId="urn:microsoft.com/office/officeart/2005/8/layout/vList5"/>
    <dgm:cxn modelId="{F715DBA4-D6CE-47B1-B268-8C3C1190275A}" type="presParOf" srcId="{775FE738-A05C-4123-B289-862295C8B0F6}" destId="{927FBE4B-66D2-4F5E-AA69-79FCE8666C0E}" srcOrd="0" destOrd="0" presId="urn:microsoft.com/office/officeart/2005/8/layout/vList5"/>
    <dgm:cxn modelId="{A5BA2906-FF7D-4788-B389-B83D6B8305CE}" type="presParOf" srcId="{927FBE4B-66D2-4F5E-AA69-79FCE8666C0E}" destId="{8B0BDAEE-A376-476A-89F6-DBF2AA4295C3}"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C39EB6-EBF2-494A-929C-F3342DA4390F}"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18799284-8282-4FE9-94C6-A3908521215E}">
      <dgm:prSet phldrT="[Text]" custT="1"/>
      <dgm:spPr/>
      <dgm:t>
        <a:bodyPr/>
        <a:lstStyle/>
        <a:p>
          <a:r>
            <a:rPr lang="en-US" sz="1600" dirty="0"/>
            <a:t>Develop &amp; Implement statewide K-12 framework for CS</a:t>
          </a:r>
        </a:p>
      </dgm:t>
    </dgm:pt>
    <dgm:pt modelId="{CEF4BBE7-9F7D-4FFF-B3E4-CC700701259C}" type="parTrans" cxnId="{5577586B-3081-45C3-9FB7-003D9C74CC38}">
      <dgm:prSet/>
      <dgm:spPr/>
      <dgm:t>
        <a:bodyPr/>
        <a:lstStyle/>
        <a:p>
          <a:endParaRPr lang="en-US"/>
        </a:p>
      </dgm:t>
    </dgm:pt>
    <dgm:pt modelId="{00F05E01-523E-417A-875A-8E14D14EF658}" type="sibTrans" cxnId="{5577586B-3081-45C3-9FB7-003D9C74CC38}">
      <dgm:prSet/>
      <dgm:spPr/>
      <dgm:t>
        <a:bodyPr/>
        <a:lstStyle/>
        <a:p>
          <a:endParaRPr lang="en-US"/>
        </a:p>
      </dgm:t>
    </dgm:pt>
    <dgm:pt modelId="{85811E78-A74E-4102-AE60-24E762ADC424}">
      <dgm:prSet phldrT="[Text]" custT="1"/>
      <dgm:spPr/>
      <dgm:t>
        <a:bodyPr/>
        <a:lstStyle/>
        <a:p>
          <a:r>
            <a:rPr lang="en-US" sz="2400" dirty="0"/>
            <a:t>Start early by engaging students at the </a:t>
          </a:r>
          <a:r>
            <a:rPr lang="en-US" sz="2400" b="1" u="sng" dirty="0"/>
            <a:t>elementary</a:t>
          </a:r>
          <a:r>
            <a:rPr lang="en-US" sz="2400" dirty="0"/>
            <a:t> level</a:t>
          </a:r>
        </a:p>
      </dgm:t>
    </dgm:pt>
    <dgm:pt modelId="{FC75C718-A184-4F56-9F7B-8D117745CB06}" type="sibTrans" cxnId="{61109B68-4FF4-4EC5-A60C-8227EB2A625F}">
      <dgm:prSet/>
      <dgm:spPr/>
      <dgm:t>
        <a:bodyPr/>
        <a:lstStyle/>
        <a:p>
          <a:endParaRPr lang="en-US"/>
        </a:p>
      </dgm:t>
    </dgm:pt>
    <dgm:pt modelId="{9BDCF1CD-4A5C-4881-A32D-33FD92B868CD}" type="parTrans" cxnId="{61109B68-4FF4-4EC5-A60C-8227EB2A625F}">
      <dgm:prSet/>
      <dgm:spPr/>
      <dgm:t>
        <a:bodyPr/>
        <a:lstStyle/>
        <a:p>
          <a:endParaRPr lang="en-US"/>
        </a:p>
      </dgm:t>
    </dgm:pt>
    <dgm:pt modelId="{775FE738-A05C-4123-B289-862295C8B0F6}" type="pres">
      <dgm:prSet presAssocID="{25C39EB6-EBF2-494A-929C-F3342DA4390F}" presName="Name0" presStyleCnt="0">
        <dgm:presLayoutVars>
          <dgm:dir/>
          <dgm:animLvl val="lvl"/>
          <dgm:resizeHandles val="exact"/>
        </dgm:presLayoutVars>
      </dgm:prSet>
      <dgm:spPr/>
      <dgm:t>
        <a:bodyPr/>
        <a:lstStyle/>
        <a:p>
          <a:endParaRPr lang="en-US"/>
        </a:p>
      </dgm:t>
    </dgm:pt>
    <dgm:pt modelId="{927FBE4B-66D2-4F5E-AA69-79FCE8666C0E}" type="pres">
      <dgm:prSet presAssocID="{18799284-8282-4FE9-94C6-A3908521215E}" presName="linNode" presStyleCnt="0"/>
      <dgm:spPr/>
    </dgm:pt>
    <dgm:pt modelId="{8B0BDAEE-A376-476A-89F6-DBF2AA4295C3}" type="pres">
      <dgm:prSet presAssocID="{18799284-8282-4FE9-94C6-A3908521215E}" presName="parentText" presStyleLbl="node1" presStyleIdx="0" presStyleCnt="2" custScaleX="221154">
        <dgm:presLayoutVars>
          <dgm:chMax val="1"/>
          <dgm:bulletEnabled val="1"/>
        </dgm:presLayoutVars>
      </dgm:prSet>
      <dgm:spPr/>
      <dgm:t>
        <a:bodyPr/>
        <a:lstStyle/>
        <a:p>
          <a:endParaRPr lang="en-US"/>
        </a:p>
      </dgm:t>
    </dgm:pt>
    <dgm:pt modelId="{2123F33D-259A-42E3-B9BC-F9B162C156BA}" type="pres">
      <dgm:prSet presAssocID="{00F05E01-523E-417A-875A-8E14D14EF658}" presName="sp" presStyleCnt="0"/>
      <dgm:spPr/>
    </dgm:pt>
    <dgm:pt modelId="{F7C0868D-D256-40F6-BC7A-FB6964BB5001}" type="pres">
      <dgm:prSet presAssocID="{85811E78-A74E-4102-AE60-24E762ADC424}" presName="linNode" presStyleCnt="0"/>
      <dgm:spPr/>
    </dgm:pt>
    <dgm:pt modelId="{6C627A0A-8885-4EC0-8C62-228179835CFE}" type="pres">
      <dgm:prSet presAssocID="{85811E78-A74E-4102-AE60-24E762ADC424}" presName="parentText" presStyleLbl="node1" presStyleIdx="1" presStyleCnt="2" custScaleX="221154">
        <dgm:presLayoutVars>
          <dgm:chMax val="1"/>
          <dgm:bulletEnabled val="1"/>
        </dgm:presLayoutVars>
      </dgm:prSet>
      <dgm:spPr/>
      <dgm:t>
        <a:bodyPr/>
        <a:lstStyle/>
        <a:p>
          <a:endParaRPr lang="en-US"/>
        </a:p>
      </dgm:t>
    </dgm:pt>
  </dgm:ptLst>
  <dgm:cxnLst>
    <dgm:cxn modelId="{AB67183D-7D20-4159-B206-DD8D4C705D24}" type="presOf" srcId="{25C39EB6-EBF2-494A-929C-F3342DA4390F}" destId="{775FE738-A05C-4123-B289-862295C8B0F6}" srcOrd="0" destOrd="0" presId="urn:microsoft.com/office/officeart/2005/8/layout/vList5"/>
    <dgm:cxn modelId="{4BE85671-5807-4B37-96A1-22D8A7E51C1F}" type="presOf" srcId="{85811E78-A74E-4102-AE60-24E762ADC424}" destId="{6C627A0A-8885-4EC0-8C62-228179835CFE}" srcOrd="0" destOrd="0" presId="urn:microsoft.com/office/officeart/2005/8/layout/vList5"/>
    <dgm:cxn modelId="{5577586B-3081-45C3-9FB7-003D9C74CC38}" srcId="{25C39EB6-EBF2-494A-929C-F3342DA4390F}" destId="{18799284-8282-4FE9-94C6-A3908521215E}" srcOrd="0" destOrd="0" parTransId="{CEF4BBE7-9F7D-4FFF-B3E4-CC700701259C}" sibTransId="{00F05E01-523E-417A-875A-8E14D14EF658}"/>
    <dgm:cxn modelId="{61109B68-4FF4-4EC5-A60C-8227EB2A625F}" srcId="{25C39EB6-EBF2-494A-929C-F3342DA4390F}" destId="{85811E78-A74E-4102-AE60-24E762ADC424}" srcOrd="1" destOrd="0" parTransId="{9BDCF1CD-4A5C-4881-A32D-33FD92B868CD}" sibTransId="{FC75C718-A184-4F56-9F7B-8D117745CB06}"/>
    <dgm:cxn modelId="{F2A67FF0-7023-4DD0-B4A4-1483D37309BC}" type="presOf" srcId="{18799284-8282-4FE9-94C6-A3908521215E}" destId="{8B0BDAEE-A376-476A-89F6-DBF2AA4295C3}" srcOrd="0" destOrd="0" presId="urn:microsoft.com/office/officeart/2005/8/layout/vList5"/>
    <dgm:cxn modelId="{F715DBA4-D6CE-47B1-B268-8C3C1190275A}" type="presParOf" srcId="{775FE738-A05C-4123-B289-862295C8B0F6}" destId="{927FBE4B-66D2-4F5E-AA69-79FCE8666C0E}" srcOrd="0" destOrd="0" presId="urn:microsoft.com/office/officeart/2005/8/layout/vList5"/>
    <dgm:cxn modelId="{A5BA2906-FF7D-4788-B389-B83D6B8305CE}" type="presParOf" srcId="{927FBE4B-66D2-4F5E-AA69-79FCE8666C0E}" destId="{8B0BDAEE-A376-476A-89F6-DBF2AA4295C3}" srcOrd="0" destOrd="0" presId="urn:microsoft.com/office/officeart/2005/8/layout/vList5"/>
    <dgm:cxn modelId="{01394DC1-E7E8-466A-A102-FD84DD924A30}" type="presParOf" srcId="{775FE738-A05C-4123-B289-862295C8B0F6}" destId="{2123F33D-259A-42E3-B9BC-F9B162C156BA}" srcOrd="1" destOrd="0" presId="urn:microsoft.com/office/officeart/2005/8/layout/vList5"/>
    <dgm:cxn modelId="{49CDF1ED-D4DD-4B07-A984-87917C3CFD95}" type="presParOf" srcId="{775FE738-A05C-4123-B289-862295C8B0F6}" destId="{F7C0868D-D256-40F6-BC7A-FB6964BB5001}" srcOrd="2" destOrd="0" presId="urn:microsoft.com/office/officeart/2005/8/layout/vList5"/>
    <dgm:cxn modelId="{4C136815-1996-45B3-AD1F-B11532AC8996}" type="presParOf" srcId="{F7C0868D-D256-40F6-BC7A-FB6964BB5001}" destId="{6C627A0A-8885-4EC0-8C62-228179835CF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C39EB6-EBF2-494A-929C-F3342DA4390F}" type="doc">
      <dgm:prSet loTypeId="urn:microsoft.com/office/officeart/2018/2/layout/IconLabelList" loCatId="icon" qsTypeId="urn:microsoft.com/office/officeart/2005/8/quickstyle/simple4" qsCatId="simple" csTypeId="urn:microsoft.com/office/officeart/2018/5/colors/Iconchunking_neutralbg_accent2_2" csCatId="accent2" phldr="1"/>
      <dgm:spPr/>
      <dgm:t>
        <a:bodyPr/>
        <a:lstStyle/>
        <a:p>
          <a:endParaRPr lang="en-US"/>
        </a:p>
      </dgm:t>
    </dgm:pt>
    <dgm:pt modelId="{18799284-8282-4FE9-94C6-A3908521215E}">
      <dgm:prSet phldrT="[Text]" custT="1"/>
      <dgm:spPr/>
      <dgm:t>
        <a:bodyPr/>
        <a:lstStyle/>
        <a:p>
          <a:pPr>
            <a:lnSpc>
              <a:spcPct val="100000"/>
            </a:lnSpc>
          </a:pPr>
          <a:r>
            <a:rPr lang="en-US" sz="1400" dirty="0">
              <a:solidFill>
                <a:schemeClr val="bg1"/>
              </a:solidFill>
            </a:rPr>
            <a:t>Develop &amp; Implement statewide K-12 framework for CS</a:t>
          </a:r>
        </a:p>
      </dgm:t>
    </dgm:pt>
    <dgm:pt modelId="{CEF4BBE7-9F7D-4FFF-B3E4-CC700701259C}" type="parTrans" cxnId="{5577586B-3081-45C3-9FB7-003D9C74CC38}">
      <dgm:prSet/>
      <dgm:spPr/>
      <dgm:t>
        <a:bodyPr/>
        <a:lstStyle/>
        <a:p>
          <a:endParaRPr lang="en-US"/>
        </a:p>
      </dgm:t>
    </dgm:pt>
    <dgm:pt modelId="{00F05E01-523E-417A-875A-8E14D14EF658}" type="sibTrans" cxnId="{5577586B-3081-45C3-9FB7-003D9C74CC38}">
      <dgm:prSet/>
      <dgm:spPr/>
      <dgm:t>
        <a:bodyPr/>
        <a:lstStyle/>
        <a:p>
          <a:endParaRPr lang="en-US"/>
        </a:p>
      </dgm:t>
    </dgm:pt>
    <dgm:pt modelId="{85811E78-A74E-4102-AE60-24E762ADC424}">
      <dgm:prSet phldrT="[Text]" custT="1"/>
      <dgm:spPr/>
      <dgm:t>
        <a:bodyPr/>
        <a:lstStyle/>
        <a:p>
          <a:pPr>
            <a:lnSpc>
              <a:spcPct val="100000"/>
            </a:lnSpc>
          </a:pPr>
          <a:r>
            <a:rPr lang="en-US" sz="1400" dirty="0">
              <a:solidFill>
                <a:schemeClr val="bg1"/>
              </a:solidFill>
            </a:rPr>
            <a:t>Start early by engaging students at the </a:t>
          </a:r>
          <a:r>
            <a:rPr lang="en-US" sz="1400" b="1" u="sng" dirty="0">
              <a:solidFill>
                <a:schemeClr val="bg1"/>
              </a:solidFill>
            </a:rPr>
            <a:t>elementary</a:t>
          </a:r>
          <a:r>
            <a:rPr lang="en-US" sz="1400" dirty="0">
              <a:solidFill>
                <a:schemeClr val="bg1"/>
              </a:solidFill>
            </a:rPr>
            <a:t> level</a:t>
          </a:r>
        </a:p>
      </dgm:t>
    </dgm:pt>
    <dgm:pt modelId="{FC75C718-A184-4F56-9F7B-8D117745CB06}" type="sibTrans" cxnId="{61109B68-4FF4-4EC5-A60C-8227EB2A625F}">
      <dgm:prSet/>
      <dgm:spPr/>
      <dgm:t>
        <a:bodyPr/>
        <a:lstStyle/>
        <a:p>
          <a:endParaRPr lang="en-US"/>
        </a:p>
      </dgm:t>
    </dgm:pt>
    <dgm:pt modelId="{9BDCF1CD-4A5C-4881-A32D-33FD92B868CD}" type="parTrans" cxnId="{61109B68-4FF4-4EC5-A60C-8227EB2A625F}">
      <dgm:prSet/>
      <dgm:spPr/>
      <dgm:t>
        <a:bodyPr/>
        <a:lstStyle/>
        <a:p>
          <a:endParaRPr lang="en-US"/>
        </a:p>
      </dgm:t>
    </dgm:pt>
    <dgm:pt modelId="{F8EAE9C1-E6B4-406E-A4C4-9E020BF90009}" type="pres">
      <dgm:prSet presAssocID="{25C39EB6-EBF2-494A-929C-F3342DA4390F}" presName="root" presStyleCnt="0">
        <dgm:presLayoutVars>
          <dgm:dir/>
          <dgm:resizeHandles val="exact"/>
        </dgm:presLayoutVars>
      </dgm:prSet>
      <dgm:spPr/>
      <dgm:t>
        <a:bodyPr/>
        <a:lstStyle/>
        <a:p>
          <a:endParaRPr lang="en-US"/>
        </a:p>
      </dgm:t>
    </dgm:pt>
    <dgm:pt modelId="{349D9CED-8311-4012-A89B-05A0A7EB3645}" type="pres">
      <dgm:prSet presAssocID="{18799284-8282-4FE9-94C6-A3908521215E}" presName="compNode" presStyleCnt="0"/>
      <dgm:spPr/>
    </dgm:pt>
    <dgm:pt modelId="{62F778AD-77D8-44A7-927C-B6B50AD440AD}" type="pres">
      <dgm:prSet presAssocID="{18799284-8282-4FE9-94C6-A3908521215E}" presName="iconRect" presStyleLbl="node1" presStyleIdx="0" presStyleCnt="2" custScaleX="151800" custScaleY="18330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andshake"/>
        </a:ext>
      </dgm:extLst>
    </dgm:pt>
    <dgm:pt modelId="{22456ECF-77DD-4446-98D3-45232F844F18}" type="pres">
      <dgm:prSet presAssocID="{18799284-8282-4FE9-94C6-A3908521215E}" presName="spaceRect" presStyleCnt="0"/>
      <dgm:spPr/>
    </dgm:pt>
    <dgm:pt modelId="{9315896C-2071-40FB-B6C2-5F90EF8A2B52}" type="pres">
      <dgm:prSet presAssocID="{18799284-8282-4FE9-94C6-A3908521215E}" presName="textRect" presStyleLbl="revTx" presStyleIdx="0" presStyleCnt="2">
        <dgm:presLayoutVars>
          <dgm:chMax val="1"/>
          <dgm:chPref val="1"/>
        </dgm:presLayoutVars>
      </dgm:prSet>
      <dgm:spPr/>
      <dgm:t>
        <a:bodyPr/>
        <a:lstStyle/>
        <a:p>
          <a:endParaRPr lang="en-US"/>
        </a:p>
      </dgm:t>
    </dgm:pt>
    <dgm:pt modelId="{225D9605-7D88-4BE7-9BD8-7C4100145EF4}" type="pres">
      <dgm:prSet presAssocID="{00F05E01-523E-417A-875A-8E14D14EF658}" presName="sibTrans" presStyleCnt="0"/>
      <dgm:spPr/>
    </dgm:pt>
    <dgm:pt modelId="{E52BF390-C179-41CE-9C96-6452A1D01CF9}" type="pres">
      <dgm:prSet presAssocID="{85811E78-A74E-4102-AE60-24E762ADC424}" presName="compNode" presStyleCnt="0"/>
      <dgm:spPr/>
    </dgm:pt>
    <dgm:pt modelId="{7A0291DC-4EB5-49A7-B5BA-4A0B4A22CD78}" type="pres">
      <dgm:prSet presAssocID="{85811E78-A74E-4102-AE60-24E762ADC424}" presName="iconRect" presStyleLbl="node1" presStyleIdx="1" presStyleCnt="2" custScaleX="166744" custScaleY="17124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Group"/>
        </a:ext>
      </dgm:extLst>
    </dgm:pt>
    <dgm:pt modelId="{9CB93ED6-1F56-4FA6-A79B-B3DECEF730B1}" type="pres">
      <dgm:prSet presAssocID="{85811E78-A74E-4102-AE60-24E762ADC424}" presName="spaceRect" presStyleCnt="0"/>
      <dgm:spPr/>
    </dgm:pt>
    <dgm:pt modelId="{ABC1AD82-C0E3-44B0-9263-1F48BA0A2DAA}" type="pres">
      <dgm:prSet presAssocID="{85811E78-A74E-4102-AE60-24E762ADC424}" presName="textRect" presStyleLbl="revTx" presStyleIdx="1" presStyleCnt="2" custLinFactNeighborX="-3420" custLinFactNeighborY="4928">
        <dgm:presLayoutVars>
          <dgm:chMax val="1"/>
          <dgm:chPref val="1"/>
        </dgm:presLayoutVars>
      </dgm:prSet>
      <dgm:spPr/>
      <dgm:t>
        <a:bodyPr/>
        <a:lstStyle/>
        <a:p>
          <a:endParaRPr lang="en-US"/>
        </a:p>
      </dgm:t>
    </dgm:pt>
  </dgm:ptLst>
  <dgm:cxnLst>
    <dgm:cxn modelId="{4D77C924-FCE1-432C-AB75-CD1880D8FAC2}" type="presOf" srcId="{85811E78-A74E-4102-AE60-24E762ADC424}" destId="{ABC1AD82-C0E3-44B0-9263-1F48BA0A2DAA}" srcOrd="0" destOrd="0" presId="urn:microsoft.com/office/officeart/2018/2/layout/IconLabelList"/>
    <dgm:cxn modelId="{61109B68-4FF4-4EC5-A60C-8227EB2A625F}" srcId="{25C39EB6-EBF2-494A-929C-F3342DA4390F}" destId="{85811E78-A74E-4102-AE60-24E762ADC424}" srcOrd="1" destOrd="0" parTransId="{9BDCF1CD-4A5C-4881-A32D-33FD92B868CD}" sibTransId="{FC75C718-A184-4F56-9F7B-8D117745CB06}"/>
    <dgm:cxn modelId="{7426063A-47D8-49F3-A604-0D6D4EA1634F}" type="presOf" srcId="{18799284-8282-4FE9-94C6-A3908521215E}" destId="{9315896C-2071-40FB-B6C2-5F90EF8A2B52}" srcOrd="0" destOrd="0" presId="urn:microsoft.com/office/officeart/2018/2/layout/IconLabelList"/>
    <dgm:cxn modelId="{5577586B-3081-45C3-9FB7-003D9C74CC38}" srcId="{25C39EB6-EBF2-494A-929C-F3342DA4390F}" destId="{18799284-8282-4FE9-94C6-A3908521215E}" srcOrd="0" destOrd="0" parTransId="{CEF4BBE7-9F7D-4FFF-B3E4-CC700701259C}" sibTransId="{00F05E01-523E-417A-875A-8E14D14EF658}"/>
    <dgm:cxn modelId="{6CE10288-F5EB-453A-AFA1-B72674C9BD20}" type="presOf" srcId="{25C39EB6-EBF2-494A-929C-F3342DA4390F}" destId="{F8EAE9C1-E6B4-406E-A4C4-9E020BF90009}" srcOrd="0" destOrd="0" presId="urn:microsoft.com/office/officeart/2018/2/layout/IconLabelList"/>
    <dgm:cxn modelId="{CC76314A-05C6-47B0-A9E8-3D1EEBED3435}" type="presParOf" srcId="{F8EAE9C1-E6B4-406E-A4C4-9E020BF90009}" destId="{349D9CED-8311-4012-A89B-05A0A7EB3645}" srcOrd="0" destOrd="0" presId="urn:microsoft.com/office/officeart/2018/2/layout/IconLabelList"/>
    <dgm:cxn modelId="{9EB0BB8E-FEA3-48C2-95DA-26E7CCA5EBA8}" type="presParOf" srcId="{349D9CED-8311-4012-A89B-05A0A7EB3645}" destId="{62F778AD-77D8-44A7-927C-B6B50AD440AD}" srcOrd="0" destOrd="0" presId="urn:microsoft.com/office/officeart/2018/2/layout/IconLabelList"/>
    <dgm:cxn modelId="{F6F0AE74-B174-4A27-A531-88D4ED244E5C}" type="presParOf" srcId="{349D9CED-8311-4012-A89B-05A0A7EB3645}" destId="{22456ECF-77DD-4446-98D3-45232F844F18}" srcOrd="1" destOrd="0" presId="urn:microsoft.com/office/officeart/2018/2/layout/IconLabelList"/>
    <dgm:cxn modelId="{472805D5-9C13-479F-90D9-EA0C457FCC31}" type="presParOf" srcId="{349D9CED-8311-4012-A89B-05A0A7EB3645}" destId="{9315896C-2071-40FB-B6C2-5F90EF8A2B52}" srcOrd="2" destOrd="0" presId="urn:microsoft.com/office/officeart/2018/2/layout/IconLabelList"/>
    <dgm:cxn modelId="{A5D60231-F752-4CBD-976F-224DBD7043F1}" type="presParOf" srcId="{F8EAE9C1-E6B4-406E-A4C4-9E020BF90009}" destId="{225D9605-7D88-4BE7-9BD8-7C4100145EF4}" srcOrd="1" destOrd="0" presId="urn:microsoft.com/office/officeart/2018/2/layout/IconLabelList"/>
    <dgm:cxn modelId="{4B98E894-796A-4800-840C-DBEC07216ACF}" type="presParOf" srcId="{F8EAE9C1-E6B4-406E-A4C4-9E020BF90009}" destId="{E52BF390-C179-41CE-9C96-6452A1D01CF9}" srcOrd="2" destOrd="0" presId="urn:microsoft.com/office/officeart/2018/2/layout/IconLabelList"/>
    <dgm:cxn modelId="{A5F74528-D6C0-46CF-922D-A39763CF459B}" type="presParOf" srcId="{E52BF390-C179-41CE-9C96-6452A1D01CF9}" destId="{7A0291DC-4EB5-49A7-B5BA-4A0B4A22CD78}" srcOrd="0" destOrd="0" presId="urn:microsoft.com/office/officeart/2018/2/layout/IconLabelList"/>
    <dgm:cxn modelId="{7609224C-546C-4CE3-8F6F-4221DF2DEABE}" type="presParOf" srcId="{E52BF390-C179-41CE-9C96-6452A1D01CF9}" destId="{9CB93ED6-1F56-4FA6-A79B-B3DECEF730B1}" srcOrd="1" destOrd="0" presId="urn:microsoft.com/office/officeart/2018/2/layout/IconLabelList"/>
    <dgm:cxn modelId="{3F481875-8123-4D46-B34C-91581AECDDB8}" type="presParOf" srcId="{E52BF390-C179-41CE-9C96-6452A1D01CF9}" destId="{ABC1AD82-C0E3-44B0-9263-1F48BA0A2DAA}"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C39EB6-EBF2-494A-929C-F3342DA4390F}" type="doc">
      <dgm:prSet loTypeId="urn:microsoft.com/office/officeart/2018/2/layout/IconLabelList" loCatId="icon" qsTypeId="urn:microsoft.com/office/officeart/2005/8/quickstyle/simple4" qsCatId="simple" csTypeId="urn:microsoft.com/office/officeart/2018/5/colors/Iconchunking_neutralbg_accent2_2" csCatId="accent2" phldr="1"/>
      <dgm:spPr/>
      <dgm:t>
        <a:bodyPr/>
        <a:lstStyle/>
        <a:p>
          <a:endParaRPr lang="en-US"/>
        </a:p>
      </dgm:t>
    </dgm:pt>
    <dgm:pt modelId="{18799284-8282-4FE9-94C6-A3908521215E}">
      <dgm:prSet phldrT="[Text]" custT="1"/>
      <dgm:spPr/>
      <dgm:t>
        <a:bodyPr/>
        <a:lstStyle/>
        <a:p>
          <a:pPr>
            <a:lnSpc>
              <a:spcPct val="100000"/>
            </a:lnSpc>
          </a:pPr>
          <a:r>
            <a:rPr lang="en-US" sz="1400" dirty="0">
              <a:solidFill>
                <a:schemeClr val="bg1"/>
              </a:solidFill>
            </a:rPr>
            <a:t>Develop &amp; Implement statewide K-12 framework for CS</a:t>
          </a:r>
        </a:p>
      </dgm:t>
    </dgm:pt>
    <dgm:pt modelId="{CEF4BBE7-9F7D-4FFF-B3E4-CC700701259C}" type="parTrans" cxnId="{5577586B-3081-45C3-9FB7-003D9C74CC38}">
      <dgm:prSet/>
      <dgm:spPr/>
      <dgm:t>
        <a:bodyPr/>
        <a:lstStyle/>
        <a:p>
          <a:endParaRPr lang="en-US"/>
        </a:p>
      </dgm:t>
    </dgm:pt>
    <dgm:pt modelId="{00F05E01-523E-417A-875A-8E14D14EF658}" type="sibTrans" cxnId="{5577586B-3081-45C3-9FB7-003D9C74CC38}">
      <dgm:prSet/>
      <dgm:spPr/>
      <dgm:t>
        <a:bodyPr/>
        <a:lstStyle/>
        <a:p>
          <a:endParaRPr lang="en-US"/>
        </a:p>
      </dgm:t>
    </dgm:pt>
    <dgm:pt modelId="{85811E78-A74E-4102-AE60-24E762ADC424}">
      <dgm:prSet phldrT="[Text]" custT="1"/>
      <dgm:spPr/>
      <dgm:t>
        <a:bodyPr/>
        <a:lstStyle/>
        <a:p>
          <a:pPr>
            <a:lnSpc>
              <a:spcPct val="100000"/>
            </a:lnSpc>
          </a:pPr>
          <a:r>
            <a:rPr lang="en-US" sz="1400" dirty="0">
              <a:solidFill>
                <a:schemeClr val="bg1"/>
              </a:solidFill>
            </a:rPr>
            <a:t>Start early by engaging students at the </a:t>
          </a:r>
          <a:r>
            <a:rPr lang="en-US" sz="1400" b="1" u="sng" dirty="0">
              <a:solidFill>
                <a:schemeClr val="bg1"/>
              </a:solidFill>
            </a:rPr>
            <a:t>elementary</a:t>
          </a:r>
          <a:r>
            <a:rPr lang="en-US" sz="1400" dirty="0">
              <a:solidFill>
                <a:schemeClr val="bg1"/>
              </a:solidFill>
            </a:rPr>
            <a:t> level</a:t>
          </a:r>
        </a:p>
      </dgm:t>
    </dgm:pt>
    <dgm:pt modelId="{FC75C718-A184-4F56-9F7B-8D117745CB06}" type="sibTrans" cxnId="{61109B68-4FF4-4EC5-A60C-8227EB2A625F}">
      <dgm:prSet/>
      <dgm:spPr/>
      <dgm:t>
        <a:bodyPr/>
        <a:lstStyle/>
        <a:p>
          <a:endParaRPr lang="en-US"/>
        </a:p>
      </dgm:t>
    </dgm:pt>
    <dgm:pt modelId="{9BDCF1CD-4A5C-4881-A32D-33FD92B868CD}" type="parTrans" cxnId="{61109B68-4FF4-4EC5-A60C-8227EB2A625F}">
      <dgm:prSet/>
      <dgm:spPr/>
      <dgm:t>
        <a:bodyPr/>
        <a:lstStyle/>
        <a:p>
          <a:endParaRPr lang="en-US"/>
        </a:p>
      </dgm:t>
    </dgm:pt>
    <dgm:pt modelId="{F8EAE9C1-E6B4-406E-A4C4-9E020BF90009}" type="pres">
      <dgm:prSet presAssocID="{25C39EB6-EBF2-494A-929C-F3342DA4390F}" presName="root" presStyleCnt="0">
        <dgm:presLayoutVars>
          <dgm:dir/>
          <dgm:resizeHandles val="exact"/>
        </dgm:presLayoutVars>
      </dgm:prSet>
      <dgm:spPr/>
      <dgm:t>
        <a:bodyPr/>
        <a:lstStyle/>
        <a:p>
          <a:endParaRPr lang="en-US"/>
        </a:p>
      </dgm:t>
    </dgm:pt>
    <dgm:pt modelId="{349D9CED-8311-4012-A89B-05A0A7EB3645}" type="pres">
      <dgm:prSet presAssocID="{18799284-8282-4FE9-94C6-A3908521215E}" presName="compNode" presStyleCnt="0"/>
      <dgm:spPr/>
    </dgm:pt>
    <dgm:pt modelId="{62F778AD-77D8-44A7-927C-B6B50AD440AD}" type="pres">
      <dgm:prSet presAssocID="{18799284-8282-4FE9-94C6-A3908521215E}" presName="iconRect" presStyleLbl="node1" presStyleIdx="0" presStyleCnt="2" custScaleX="151800" custScaleY="18330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andshake"/>
        </a:ext>
      </dgm:extLst>
    </dgm:pt>
    <dgm:pt modelId="{22456ECF-77DD-4446-98D3-45232F844F18}" type="pres">
      <dgm:prSet presAssocID="{18799284-8282-4FE9-94C6-A3908521215E}" presName="spaceRect" presStyleCnt="0"/>
      <dgm:spPr/>
    </dgm:pt>
    <dgm:pt modelId="{9315896C-2071-40FB-B6C2-5F90EF8A2B52}" type="pres">
      <dgm:prSet presAssocID="{18799284-8282-4FE9-94C6-A3908521215E}" presName="textRect" presStyleLbl="revTx" presStyleIdx="0" presStyleCnt="2">
        <dgm:presLayoutVars>
          <dgm:chMax val="1"/>
          <dgm:chPref val="1"/>
        </dgm:presLayoutVars>
      </dgm:prSet>
      <dgm:spPr/>
      <dgm:t>
        <a:bodyPr/>
        <a:lstStyle/>
        <a:p>
          <a:endParaRPr lang="en-US"/>
        </a:p>
      </dgm:t>
    </dgm:pt>
    <dgm:pt modelId="{225D9605-7D88-4BE7-9BD8-7C4100145EF4}" type="pres">
      <dgm:prSet presAssocID="{00F05E01-523E-417A-875A-8E14D14EF658}" presName="sibTrans" presStyleCnt="0"/>
      <dgm:spPr/>
    </dgm:pt>
    <dgm:pt modelId="{E52BF390-C179-41CE-9C96-6452A1D01CF9}" type="pres">
      <dgm:prSet presAssocID="{85811E78-A74E-4102-AE60-24E762ADC424}" presName="compNode" presStyleCnt="0"/>
      <dgm:spPr/>
    </dgm:pt>
    <dgm:pt modelId="{7A0291DC-4EB5-49A7-B5BA-4A0B4A22CD78}" type="pres">
      <dgm:prSet presAssocID="{85811E78-A74E-4102-AE60-24E762ADC424}" presName="iconRect" presStyleLbl="node1" presStyleIdx="1" presStyleCnt="2" custScaleX="166744" custScaleY="17124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Group"/>
        </a:ext>
      </dgm:extLst>
    </dgm:pt>
    <dgm:pt modelId="{9CB93ED6-1F56-4FA6-A79B-B3DECEF730B1}" type="pres">
      <dgm:prSet presAssocID="{85811E78-A74E-4102-AE60-24E762ADC424}" presName="spaceRect" presStyleCnt="0"/>
      <dgm:spPr/>
    </dgm:pt>
    <dgm:pt modelId="{ABC1AD82-C0E3-44B0-9263-1F48BA0A2DAA}" type="pres">
      <dgm:prSet presAssocID="{85811E78-A74E-4102-AE60-24E762ADC424}" presName="textRect" presStyleLbl="revTx" presStyleIdx="1" presStyleCnt="2" custLinFactNeighborX="-3420" custLinFactNeighborY="4928">
        <dgm:presLayoutVars>
          <dgm:chMax val="1"/>
          <dgm:chPref val="1"/>
        </dgm:presLayoutVars>
      </dgm:prSet>
      <dgm:spPr/>
      <dgm:t>
        <a:bodyPr/>
        <a:lstStyle/>
        <a:p>
          <a:endParaRPr lang="en-US"/>
        </a:p>
      </dgm:t>
    </dgm:pt>
  </dgm:ptLst>
  <dgm:cxnLst>
    <dgm:cxn modelId="{4D77C924-FCE1-432C-AB75-CD1880D8FAC2}" type="presOf" srcId="{85811E78-A74E-4102-AE60-24E762ADC424}" destId="{ABC1AD82-C0E3-44B0-9263-1F48BA0A2DAA}" srcOrd="0" destOrd="0" presId="urn:microsoft.com/office/officeart/2018/2/layout/IconLabelList"/>
    <dgm:cxn modelId="{61109B68-4FF4-4EC5-A60C-8227EB2A625F}" srcId="{25C39EB6-EBF2-494A-929C-F3342DA4390F}" destId="{85811E78-A74E-4102-AE60-24E762ADC424}" srcOrd="1" destOrd="0" parTransId="{9BDCF1CD-4A5C-4881-A32D-33FD92B868CD}" sibTransId="{FC75C718-A184-4F56-9F7B-8D117745CB06}"/>
    <dgm:cxn modelId="{7426063A-47D8-49F3-A604-0D6D4EA1634F}" type="presOf" srcId="{18799284-8282-4FE9-94C6-A3908521215E}" destId="{9315896C-2071-40FB-B6C2-5F90EF8A2B52}" srcOrd="0" destOrd="0" presId="urn:microsoft.com/office/officeart/2018/2/layout/IconLabelList"/>
    <dgm:cxn modelId="{5577586B-3081-45C3-9FB7-003D9C74CC38}" srcId="{25C39EB6-EBF2-494A-929C-F3342DA4390F}" destId="{18799284-8282-4FE9-94C6-A3908521215E}" srcOrd="0" destOrd="0" parTransId="{CEF4BBE7-9F7D-4FFF-B3E4-CC700701259C}" sibTransId="{00F05E01-523E-417A-875A-8E14D14EF658}"/>
    <dgm:cxn modelId="{6CE10288-F5EB-453A-AFA1-B72674C9BD20}" type="presOf" srcId="{25C39EB6-EBF2-494A-929C-F3342DA4390F}" destId="{F8EAE9C1-E6B4-406E-A4C4-9E020BF90009}" srcOrd="0" destOrd="0" presId="urn:microsoft.com/office/officeart/2018/2/layout/IconLabelList"/>
    <dgm:cxn modelId="{CC76314A-05C6-47B0-A9E8-3D1EEBED3435}" type="presParOf" srcId="{F8EAE9C1-E6B4-406E-A4C4-9E020BF90009}" destId="{349D9CED-8311-4012-A89B-05A0A7EB3645}" srcOrd="0" destOrd="0" presId="urn:microsoft.com/office/officeart/2018/2/layout/IconLabelList"/>
    <dgm:cxn modelId="{9EB0BB8E-FEA3-48C2-95DA-26E7CCA5EBA8}" type="presParOf" srcId="{349D9CED-8311-4012-A89B-05A0A7EB3645}" destId="{62F778AD-77D8-44A7-927C-B6B50AD440AD}" srcOrd="0" destOrd="0" presId="urn:microsoft.com/office/officeart/2018/2/layout/IconLabelList"/>
    <dgm:cxn modelId="{F6F0AE74-B174-4A27-A531-88D4ED244E5C}" type="presParOf" srcId="{349D9CED-8311-4012-A89B-05A0A7EB3645}" destId="{22456ECF-77DD-4446-98D3-45232F844F18}" srcOrd="1" destOrd="0" presId="urn:microsoft.com/office/officeart/2018/2/layout/IconLabelList"/>
    <dgm:cxn modelId="{472805D5-9C13-479F-90D9-EA0C457FCC31}" type="presParOf" srcId="{349D9CED-8311-4012-A89B-05A0A7EB3645}" destId="{9315896C-2071-40FB-B6C2-5F90EF8A2B52}" srcOrd="2" destOrd="0" presId="urn:microsoft.com/office/officeart/2018/2/layout/IconLabelList"/>
    <dgm:cxn modelId="{A5D60231-F752-4CBD-976F-224DBD7043F1}" type="presParOf" srcId="{F8EAE9C1-E6B4-406E-A4C4-9E020BF90009}" destId="{225D9605-7D88-4BE7-9BD8-7C4100145EF4}" srcOrd="1" destOrd="0" presId="urn:microsoft.com/office/officeart/2018/2/layout/IconLabelList"/>
    <dgm:cxn modelId="{4B98E894-796A-4800-840C-DBEC07216ACF}" type="presParOf" srcId="{F8EAE9C1-E6B4-406E-A4C4-9E020BF90009}" destId="{E52BF390-C179-41CE-9C96-6452A1D01CF9}" srcOrd="2" destOrd="0" presId="urn:microsoft.com/office/officeart/2018/2/layout/IconLabelList"/>
    <dgm:cxn modelId="{A5F74528-D6C0-46CF-922D-A39763CF459B}" type="presParOf" srcId="{E52BF390-C179-41CE-9C96-6452A1D01CF9}" destId="{7A0291DC-4EB5-49A7-B5BA-4A0B4A22CD78}" srcOrd="0" destOrd="0" presId="urn:microsoft.com/office/officeart/2018/2/layout/IconLabelList"/>
    <dgm:cxn modelId="{7609224C-546C-4CE3-8F6F-4221DF2DEABE}" type="presParOf" srcId="{E52BF390-C179-41CE-9C96-6452A1D01CF9}" destId="{9CB93ED6-1F56-4FA6-A79B-B3DECEF730B1}" srcOrd="1" destOrd="0" presId="urn:microsoft.com/office/officeart/2018/2/layout/IconLabelList"/>
    <dgm:cxn modelId="{3F481875-8123-4D46-B34C-91581AECDDB8}" type="presParOf" srcId="{E52BF390-C179-41CE-9C96-6452A1D01CF9}" destId="{ABC1AD82-C0E3-44B0-9263-1F48BA0A2DAA}"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BDAEE-A376-476A-89F6-DBF2AA4295C3}">
      <dsp:nvSpPr>
        <dsp:cNvPr id="0" name=""/>
        <dsp:cNvSpPr/>
      </dsp:nvSpPr>
      <dsp:spPr>
        <a:xfrm>
          <a:off x="548688" y="1328"/>
          <a:ext cx="4285992" cy="7736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Develop &amp; Implement statewide K-12 framework for CS</a:t>
          </a:r>
        </a:p>
      </dsp:txBody>
      <dsp:txXfrm>
        <a:off x="586456" y="39096"/>
        <a:ext cx="4210456" cy="698144"/>
      </dsp:txXfrm>
    </dsp:sp>
    <dsp:sp modelId="{6C627A0A-8885-4EC0-8C62-228179835CFE}">
      <dsp:nvSpPr>
        <dsp:cNvPr id="0" name=""/>
        <dsp:cNvSpPr/>
      </dsp:nvSpPr>
      <dsp:spPr>
        <a:xfrm>
          <a:off x="548688" y="813693"/>
          <a:ext cx="4285992" cy="7736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Start early by engaging students at the elementary level</a:t>
          </a:r>
        </a:p>
      </dsp:txBody>
      <dsp:txXfrm>
        <a:off x="586456" y="851461"/>
        <a:ext cx="4210456" cy="698144"/>
      </dsp:txXfrm>
    </dsp:sp>
    <dsp:sp modelId="{A376DF5F-FEAE-4D30-BA18-AAFD35064AA7}">
      <dsp:nvSpPr>
        <dsp:cNvPr id="0" name=""/>
        <dsp:cNvSpPr/>
      </dsp:nvSpPr>
      <dsp:spPr>
        <a:xfrm>
          <a:off x="548688" y="1626058"/>
          <a:ext cx="4285992" cy="7736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Develop a statewide strategy to communicate the value of CS</a:t>
          </a:r>
        </a:p>
      </dsp:txBody>
      <dsp:txXfrm>
        <a:off x="586456" y="1663826"/>
        <a:ext cx="4210456" cy="698144"/>
      </dsp:txXfrm>
    </dsp:sp>
    <dsp:sp modelId="{C27BE182-108A-4543-8A7C-9A38BE0B8599}">
      <dsp:nvSpPr>
        <dsp:cNvPr id="0" name=""/>
        <dsp:cNvSpPr/>
      </dsp:nvSpPr>
      <dsp:spPr>
        <a:xfrm>
          <a:off x="548688" y="2438423"/>
          <a:ext cx="4285992" cy="7736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Build capacity among educators at pre-service and in-service levels</a:t>
          </a:r>
        </a:p>
      </dsp:txBody>
      <dsp:txXfrm>
        <a:off x="586456" y="2476191"/>
        <a:ext cx="4210456" cy="698144"/>
      </dsp:txXfrm>
    </dsp:sp>
    <dsp:sp modelId="{EF284A27-838D-405A-BA7A-EC43955B7083}">
      <dsp:nvSpPr>
        <dsp:cNvPr id="0" name=""/>
        <dsp:cNvSpPr/>
      </dsp:nvSpPr>
      <dsp:spPr>
        <a:xfrm>
          <a:off x="548688" y="3250788"/>
          <a:ext cx="4285992" cy="77368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Improve upon current course requirements to scaffold CS learning K-12</a:t>
          </a:r>
        </a:p>
      </dsp:txBody>
      <dsp:txXfrm>
        <a:off x="586456" y="3288556"/>
        <a:ext cx="4210456" cy="698144"/>
      </dsp:txXfrm>
    </dsp:sp>
    <dsp:sp modelId="{9F799849-0ACD-40A4-9630-841D99E3B52F}">
      <dsp:nvSpPr>
        <dsp:cNvPr id="0" name=""/>
        <dsp:cNvSpPr/>
      </dsp:nvSpPr>
      <dsp:spPr>
        <a:xfrm>
          <a:off x="548688" y="4063153"/>
          <a:ext cx="4285992" cy="7736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Ensure students can access a majority of the 19 CS courses currently offered, (33 including IT courses); regardless of geography.</a:t>
          </a:r>
        </a:p>
      </dsp:txBody>
      <dsp:txXfrm>
        <a:off x="586456" y="4100921"/>
        <a:ext cx="4210456" cy="6981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778AD-77D8-44A7-927C-B6B50AD440AD}">
      <dsp:nvSpPr>
        <dsp:cNvPr id="0" name=""/>
        <dsp:cNvSpPr/>
      </dsp:nvSpPr>
      <dsp:spPr>
        <a:xfrm>
          <a:off x="216556" y="533671"/>
          <a:ext cx="931791" cy="11251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315896C-2071-40FB-B6C2-5F90EF8A2B52}">
      <dsp:nvSpPr>
        <dsp:cNvPr id="0" name=""/>
        <dsp:cNvSpPr/>
      </dsp:nvSpPr>
      <dsp:spPr>
        <a:xfrm>
          <a:off x="421" y="1607852"/>
          <a:ext cx="1364062" cy="54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1400" kern="1200" dirty="0">
              <a:solidFill>
                <a:schemeClr val="bg1"/>
              </a:solidFill>
            </a:rPr>
            <a:t>Develop &amp; Implement statewide K-12 framework for CS</a:t>
          </a:r>
        </a:p>
      </dsp:txBody>
      <dsp:txXfrm>
        <a:off x="421" y="1607852"/>
        <a:ext cx="1364062" cy="545625"/>
      </dsp:txXfrm>
    </dsp:sp>
    <dsp:sp modelId="{7A0291DC-4EB5-49A7-B5BA-4A0B4A22CD78}">
      <dsp:nvSpPr>
        <dsp:cNvPr id="0" name=""/>
        <dsp:cNvSpPr/>
      </dsp:nvSpPr>
      <dsp:spPr>
        <a:xfrm>
          <a:off x="1773464" y="552182"/>
          <a:ext cx="1023521" cy="10511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BC1AD82-C0E3-44B0-9263-1F48BA0A2DAA}">
      <dsp:nvSpPr>
        <dsp:cNvPr id="0" name=""/>
        <dsp:cNvSpPr/>
      </dsp:nvSpPr>
      <dsp:spPr>
        <a:xfrm>
          <a:off x="1556543" y="1616229"/>
          <a:ext cx="1364062" cy="54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1400" kern="1200" dirty="0">
              <a:solidFill>
                <a:schemeClr val="bg1"/>
              </a:solidFill>
            </a:rPr>
            <a:t>Start early by engaging students at the </a:t>
          </a:r>
          <a:r>
            <a:rPr lang="en-US" sz="1400" b="1" u="sng" kern="1200" dirty="0">
              <a:solidFill>
                <a:schemeClr val="bg1"/>
              </a:solidFill>
            </a:rPr>
            <a:t>elementary</a:t>
          </a:r>
          <a:r>
            <a:rPr lang="en-US" sz="1400" kern="1200" dirty="0">
              <a:solidFill>
                <a:schemeClr val="bg1"/>
              </a:solidFill>
            </a:rPr>
            <a:t> level</a:t>
          </a:r>
        </a:p>
      </dsp:txBody>
      <dsp:txXfrm>
        <a:off x="1556543" y="1616229"/>
        <a:ext cx="1364062" cy="5456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33374-9F0F-49DA-A9EE-774CB7740C3F}">
      <dsp:nvSpPr>
        <dsp:cNvPr id="0" name=""/>
        <dsp:cNvSpPr/>
      </dsp:nvSpPr>
      <dsp:spPr>
        <a:xfrm>
          <a:off x="2847" y="69296"/>
          <a:ext cx="1712056" cy="65572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a:t>Information Systems</a:t>
          </a:r>
        </a:p>
      </dsp:txBody>
      <dsp:txXfrm>
        <a:off x="2847" y="69296"/>
        <a:ext cx="1712056" cy="655720"/>
      </dsp:txXfrm>
    </dsp:sp>
    <dsp:sp modelId="{094516E9-9F91-4E23-8A3F-2BBF80016266}">
      <dsp:nvSpPr>
        <dsp:cNvPr id="0" name=""/>
        <dsp:cNvSpPr/>
      </dsp:nvSpPr>
      <dsp:spPr>
        <a:xfrm>
          <a:off x="2847" y="725017"/>
          <a:ext cx="1712056" cy="180655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Linux </a:t>
          </a:r>
        </a:p>
        <a:p>
          <a:pPr marL="114300" lvl="1" indent="-114300" algn="l" defTabSz="577850">
            <a:lnSpc>
              <a:spcPct val="90000"/>
            </a:lnSpc>
            <a:spcBef>
              <a:spcPct val="0"/>
            </a:spcBef>
            <a:spcAft>
              <a:spcPct val="15000"/>
            </a:spcAft>
            <a:buChar char="••"/>
          </a:pPr>
          <a:r>
            <a:rPr lang="en-US" sz="1300" kern="1200" dirty="0"/>
            <a:t>A+ Computer Repair</a:t>
          </a:r>
        </a:p>
        <a:p>
          <a:pPr marL="114300" lvl="1" indent="-114300" algn="l" defTabSz="577850">
            <a:lnSpc>
              <a:spcPct val="90000"/>
            </a:lnSpc>
            <a:spcBef>
              <a:spcPct val="0"/>
            </a:spcBef>
            <a:spcAft>
              <a:spcPct val="15000"/>
            </a:spcAft>
            <a:buChar char="••"/>
          </a:pPr>
          <a:r>
            <a:rPr lang="en-US" sz="1300" kern="1200" dirty="0"/>
            <a:t>Network</a:t>
          </a:r>
        </a:p>
        <a:p>
          <a:pPr marL="114300" lvl="1" indent="-114300" algn="l" defTabSz="577850">
            <a:lnSpc>
              <a:spcPct val="90000"/>
            </a:lnSpc>
            <a:spcBef>
              <a:spcPct val="0"/>
            </a:spcBef>
            <a:spcAft>
              <a:spcPct val="15000"/>
            </a:spcAft>
            <a:buChar char="••"/>
          </a:pPr>
          <a:r>
            <a:rPr lang="en-US" sz="1300" kern="1200" dirty="0"/>
            <a:t>Database</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t>Etc.</a:t>
          </a:r>
        </a:p>
      </dsp:txBody>
      <dsp:txXfrm>
        <a:off x="2847" y="725017"/>
        <a:ext cx="1712056" cy="1806553"/>
      </dsp:txXfrm>
    </dsp:sp>
    <dsp:sp modelId="{AFB61E84-8FC9-4BF6-BBA8-8281F5847CE5}">
      <dsp:nvSpPr>
        <dsp:cNvPr id="0" name=""/>
        <dsp:cNvSpPr/>
      </dsp:nvSpPr>
      <dsp:spPr>
        <a:xfrm>
          <a:off x="1954591" y="69296"/>
          <a:ext cx="1712056" cy="655720"/>
        </a:xfrm>
        <a:prstGeom prst="rect">
          <a:avLst/>
        </a:prstGeom>
        <a:solidFill>
          <a:schemeClr val="accent3">
            <a:hueOff val="903533"/>
            <a:satOff val="33333"/>
            <a:lumOff val="-4902"/>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a:t>Programming and Software Development</a:t>
          </a:r>
        </a:p>
      </dsp:txBody>
      <dsp:txXfrm>
        <a:off x="1954591" y="69296"/>
        <a:ext cx="1712056" cy="655720"/>
      </dsp:txXfrm>
    </dsp:sp>
    <dsp:sp modelId="{AD38603E-EC74-458B-9793-B7C2017DB140}">
      <dsp:nvSpPr>
        <dsp:cNvPr id="0" name=""/>
        <dsp:cNvSpPr/>
      </dsp:nvSpPr>
      <dsp:spPr>
        <a:xfrm>
          <a:off x="1954591" y="725017"/>
          <a:ext cx="1712056" cy="1806553"/>
        </a:xfrm>
        <a:prstGeom prst="rect">
          <a:avLst/>
        </a:prstGeom>
        <a:solidFill>
          <a:schemeClr val="accent3">
            <a:tint val="40000"/>
            <a:alpha val="90000"/>
            <a:hueOff val="676380"/>
            <a:satOff val="33333"/>
            <a:lumOff val="593"/>
            <a:alphaOff val="0"/>
          </a:schemeClr>
        </a:solidFill>
        <a:ln w="12700" cap="flat" cmpd="sng" algn="ctr">
          <a:solidFill>
            <a:schemeClr val="accent3">
              <a:tint val="40000"/>
              <a:alpha val="90000"/>
              <a:hueOff val="676380"/>
              <a:satOff val="33333"/>
              <a:lumOff val="5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Computer Science Principles</a:t>
          </a:r>
        </a:p>
        <a:p>
          <a:pPr marL="114300" lvl="1" indent="-114300" algn="l" defTabSz="577850">
            <a:lnSpc>
              <a:spcPct val="90000"/>
            </a:lnSpc>
            <a:spcBef>
              <a:spcPct val="0"/>
            </a:spcBef>
            <a:spcAft>
              <a:spcPct val="15000"/>
            </a:spcAft>
            <a:buChar char="••"/>
          </a:pPr>
          <a:r>
            <a:rPr lang="en-US" sz="1300" kern="1200" dirty="0"/>
            <a:t>Computer Programming</a:t>
          </a:r>
        </a:p>
        <a:p>
          <a:pPr marL="114300" lvl="1" indent="-114300" algn="l" defTabSz="577850">
            <a:lnSpc>
              <a:spcPct val="90000"/>
            </a:lnSpc>
            <a:spcBef>
              <a:spcPct val="0"/>
            </a:spcBef>
            <a:spcAft>
              <a:spcPct val="15000"/>
            </a:spcAft>
            <a:buChar char="••"/>
          </a:pPr>
          <a:r>
            <a:rPr lang="en-US" sz="1300" kern="1200" dirty="0"/>
            <a:t>Algorithms and Data</a:t>
          </a:r>
        </a:p>
        <a:p>
          <a:pPr marL="114300" lvl="1" indent="-114300" algn="l" defTabSz="577850">
            <a:lnSpc>
              <a:spcPct val="90000"/>
            </a:lnSpc>
            <a:spcBef>
              <a:spcPct val="0"/>
            </a:spcBef>
            <a:spcAft>
              <a:spcPct val="15000"/>
            </a:spcAft>
            <a:buChar char="••"/>
          </a:pPr>
          <a:r>
            <a:rPr lang="en-US" sz="1300" kern="1200" dirty="0"/>
            <a:t>Game Development</a:t>
          </a:r>
        </a:p>
        <a:p>
          <a:pPr marL="114300" lvl="1" indent="-114300" algn="l" defTabSz="577850">
            <a:lnSpc>
              <a:spcPct val="90000"/>
            </a:lnSpc>
            <a:spcBef>
              <a:spcPct val="0"/>
            </a:spcBef>
            <a:spcAft>
              <a:spcPct val="15000"/>
            </a:spcAft>
            <a:buChar char="••"/>
          </a:pPr>
          <a:r>
            <a:rPr lang="en-US" sz="1300" kern="1200" dirty="0"/>
            <a:t>Etc.</a:t>
          </a:r>
        </a:p>
      </dsp:txBody>
      <dsp:txXfrm>
        <a:off x="1954591" y="725017"/>
        <a:ext cx="1712056" cy="1806553"/>
      </dsp:txXfrm>
    </dsp:sp>
    <dsp:sp modelId="{D9F66E11-EBD9-4C77-AB51-4D692A3AF281}">
      <dsp:nvSpPr>
        <dsp:cNvPr id="0" name=""/>
        <dsp:cNvSpPr/>
      </dsp:nvSpPr>
      <dsp:spPr>
        <a:xfrm>
          <a:off x="3906335" y="69296"/>
          <a:ext cx="1712056" cy="655720"/>
        </a:xfrm>
        <a:prstGeom prst="rect">
          <a:avLst/>
        </a:prstGeom>
        <a:solidFill>
          <a:schemeClr val="accent3">
            <a:hueOff val="1807066"/>
            <a:satOff val="66667"/>
            <a:lumOff val="-9804"/>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a:t>Web Development</a:t>
          </a:r>
        </a:p>
      </dsp:txBody>
      <dsp:txXfrm>
        <a:off x="3906335" y="69296"/>
        <a:ext cx="1712056" cy="655720"/>
      </dsp:txXfrm>
    </dsp:sp>
    <dsp:sp modelId="{F67DFA87-C5F3-4D24-A19C-C8E48A02CA4A}">
      <dsp:nvSpPr>
        <dsp:cNvPr id="0" name=""/>
        <dsp:cNvSpPr/>
      </dsp:nvSpPr>
      <dsp:spPr>
        <a:xfrm>
          <a:off x="3906335" y="725017"/>
          <a:ext cx="1712056" cy="1806553"/>
        </a:xfrm>
        <a:prstGeom prst="rect">
          <a:avLst/>
        </a:prstGeom>
        <a:solidFill>
          <a:schemeClr val="accent3">
            <a:tint val="40000"/>
            <a:alpha val="90000"/>
            <a:hueOff val="1352761"/>
            <a:satOff val="66667"/>
            <a:lumOff val="1186"/>
            <a:alphaOff val="0"/>
          </a:schemeClr>
        </a:solidFill>
        <a:ln w="12700" cap="flat" cmpd="sng" algn="ctr">
          <a:solidFill>
            <a:schemeClr val="accent3">
              <a:tint val="40000"/>
              <a:alpha val="90000"/>
              <a:hueOff val="1352761"/>
              <a:satOff val="66667"/>
              <a:lumOff val="11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Web Development</a:t>
          </a:r>
        </a:p>
        <a:p>
          <a:pPr marL="114300" lvl="1" indent="-114300" algn="l" defTabSz="577850">
            <a:lnSpc>
              <a:spcPct val="90000"/>
            </a:lnSpc>
            <a:spcBef>
              <a:spcPct val="0"/>
            </a:spcBef>
            <a:spcAft>
              <a:spcPct val="15000"/>
            </a:spcAft>
            <a:buChar char="••"/>
          </a:pPr>
          <a:r>
            <a:rPr lang="en-US" sz="1300" kern="1200" dirty="0"/>
            <a:t>HTML5</a:t>
          </a:r>
        </a:p>
        <a:p>
          <a:pPr marL="114300" lvl="1" indent="-114300" algn="l" defTabSz="577850">
            <a:lnSpc>
              <a:spcPct val="90000"/>
            </a:lnSpc>
            <a:spcBef>
              <a:spcPct val="0"/>
            </a:spcBef>
            <a:spcAft>
              <a:spcPct val="15000"/>
            </a:spcAft>
            <a:buChar char="••"/>
          </a:pPr>
          <a:r>
            <a:rPr lang="en-US" sz="1300" kern="1200" dirty="0"/>
            <a:t>Mobil Development</a:t>
          </a:r>
        </a:p>
        <a:p>
          <a:pPr marL="114300" lvl="1" indent="-114300" algn="l" defTabSz="577850">
            <a:lnSpc>
              <a:spcPct val="90000"/>
            </a:lnSpc>
            <a:spcBef>
              <a:spcPct val="0"/>
            </a:spcBef>
            <a:spcAft>
              <a:spcPct val="15000"/>
            </a:spcAft>
            <a:buChar char="••"/>
          </a:pPr>
          <a:r>
            <a:rPr lang="en-US" sz="1300" kern="1200" dirty="0"/>
            <a:t>Intro to IT</a:t>
          </a:r>
        </a:p>
        <a:p>
          <a:pPr marL="114300" lvl="1" indent="-114300" algn="l" defTabSz="577850">
            <a:lnSpc>
              <a:spcPct val="90000"/>
            </a:lnSpc>
            <a:spcBef>
              <a:spcPct val="0"/>
            </a:spcBef>
            <a:spcAft>
              <a:spcPct val="15000"/>
            </a:spcAft>
            <a:buChar char="••"/>
          </a:pPr>
          <a:r>
            <a:rPr lang="en-US" sz="1300" kern="1200" dirty="0"/>
            <a:t>Database</a:t>
          </a:r>
        </a:p>
        <a:p>
          <a:pPr marL="114300" lvl="1" indent="-114300" algn="l" defTabSz="577850">
            <a:lnSpc>
              <a:spcPct val="90000"/>
            </a:lnSpc>
            <a:spcBef>
              <a:spcPct val="0"/>
            </a:spcBef>
            <a:spcAft>
              <a:spcPct val="15000"/>
            </a:spcAft>
            <a:buChar char="••"/>
          </a:pPr>
          <a:r>
            <a:rPr lang="en-US" sz="1300" kern="1200" dirty="0"/>
            <a:t>Etc.</a:t>
          </a:r>
        </a:p>
      </dsp:txBody>
      <dsp:txXfrm>
        <a:off x="3906335" y="725017"/>
        <a:ext cx="1712056" cy="1806553"/>
      </dsp:txXfrm>
    </dsp:sp>
    <dsp:sp modelId="{6742C73A-FF73-4064-AF51-9D192DEA2989}">
      <dsp:nvSpPr>
        <dsp:cNvPr id="0" name=""/>
        <dsp:cNvSpPr/>
      </dsp:nvSpPr>
      <dsp:spPr>
        <a:xfrm>
          <a:off x="5858080" y="69296"/>
          <a:ext cx="1712056" cy="655720"/>
        </a:xfrm>
        <a:prstGeom prst="rect">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err="1"/>
            <a:t>CyberSecurity</a:t>
          </a:r>
          <a:endParaRPr lang="en-US" sz="1300" kern="1200" dirty="0"/>
        </a:p>
      </dsp:txBody>
      <dsp:txXfrm>
        <a:off x="5858080" y="69296"/>
        <a:ext cx="1712056" cy="655720"/>
      </dsp:txXfrm>
    </dsp:sp>
    <dsp:sp modelId="{0740B958-B568-476F-9053-61D65F134517}">
      <dsp:nvSpPr>
        <dsp:cNvPr id="0" name=""/>
        <dsp:cNvSpPr/>
      </dsp:nvSpPr>
      <dsp:spPr>
        <a:xfrm>
          <a:off x="5858080" y="725017"/>
          <a:ext cx="1712056" cy="1806553"/>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err="1"/>
            <a:t>CyberSecurity</a:t>
          </a:r>
          <a:r>
            <a:rPr lang="en-US" sz="1300" kern="1200" dirty="0"/>
            <a:t> (Ethical Hacking)</a:t>
          </a:r>
        </a:p>
        <a:p>
          <a:pPr marL="114300" lvl="1" indent="-114300" algn="l" defTabSz="577850">
            <a:lnSpc>
              <a:spcPct val="90000"/>
            </a:lnSpc>
            <a:spcBef>
              <a:spcPct val="0"/>
            </a:spcBef>
            <a:spcAft>
              <a:spcPct val="15000"/>
            </a:spcAft>
            <a:buChar char="••"/>
          </a:pPr>
          <a:r>
            <a:rPr lang="en-US" sz="1300" kern="1200" dirty="0"/>
            <a:t>Cyber Forensic</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t>Intro to IT</a:t>
          </a:r>
        </a:p>
        <a:p>
          <a:pPr marL="114300" lvl="1" indent="-114300" algn="l" defTabSz="577850">
            <a:lnSpc>
              <a:spcPct val="90000"/>
            </a:lnSpc>
            <a:spcBef>
              <a:spcPct val="0"/>
            </a:spcBef>
            <a:spcAft>
              <a:spcPct val="15000"/>
            </a:spcAft>
            <a:buChar char="••"/>
          </a:pPr>
          <a:r>
            <a:rPr lang="en-US" sz="1300" kern="1200" dirty="0"/>
            <a:t>Etc.</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5858080" y="725017"/>
        <a:ext cx="1712056" cy="180655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33374-9F0F-49DA-A9EE-774CB7740C3F}">
      <dsp:nvSpPr>
        <dsp:cNvPr id="0" name=""/>
        <dsp:cNvSpPr/>
      </dsp:nvSpPr>
      <dsp:spPr>
        <a:xfrm>
          <a:off x="2847" y="69296"/>
          <a:ext cx="1712056" cy="65572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a:t>Information Systems</a:t>
          </a:r>
        </a:p>
      </dsp:txBody>
      <dsp:txXfrm>
        <a:off x="2847" y="69296"/>
        <a:ext cx="1712056" cy="655720"/>
      </dsp:txXfrm>
    </dsp:sp>
    <dsp:sp modelId="{094516E9-9F91-4E23-8A3F-2BBF80016266}">
      <dsp:nvSpPr>
        <dsp:cNvPr id="0" name=""/>
        <dsp:cNvSpPr/>
      </dsp:nvSpPr>
      <dsp:spPr>
        <a:xfrm>
          <a:off x="2847" y="725017"/>
          <a:ext cx="1712056" cy="180655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Linux </a:t>
          </a:r>
        </a:p>
        <a:p>
          <a:pPr marL="114300" lvl="1" indent="-114300" algn="l" defTabSz="577850">
            <a:lnSpc>
              <a:spcPct val="90000"/>
            </a:lnSpc>
            <a:spcBef>
              <a:spcPct val="0"/>
            </a:spcBef>
            <a:spcAft>
              <a:spcPct val="15000"/>
            </a:spcAft>
            <a:buChar char="••"/>
          </a:pPr>
          <a:r>
            <a:rPr lang="en-US" sz="1300" kern="1200" dirty="0"/>
            <a:t>A+ Computer Repair</a:t>
          </a:r>
        </a:p>
        <a:p>
          <a:pPr marL="114300" lvl="1" indent="-114300" algn="l" defTabSz="577850">
            <a:lnSpc>
              <a:spcPct val="90000"/>
            </a:lnSpc>
            <a:spcBef>
              <a:spcPct val="0"/>
            </a:spcBef>
            <a:spcAft>
              <a:spcPct val="15000"/>
            </a:spcAft>
            <a:buChar char="••"/>
          </a:pPr>
          <a:r>
            <a:rPr lang="en-US" sz="1300" kern="1200" dirty="0"/>
            <a:t>Network</a:t>
          </a:r>
        </a:p>
        <a:p>
          <a:pPr marL="114300" lvl="1" indent="-114300" algn="l" defTabSz="577850">
            <a:lnSpc>
              <a:spcPct val="90000"/>
            </a:lnSpc>
            <a:spcBef>
              <a:spcPct val="0"/>
            </a:spcBef>
            <a:spcAft>
              <a:spcPct val="15000"/>
            </a:spcAft>
            <a:buChar char="••"/>
          </a:pPr>
          <a:r>
            <a:rPr lang="en-US" sz="1300" kern="1200" dirty="0"/>
            <a:t>Database</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t>Etc.</a:t>
          </a:r>
        </a:p>
      </dsp:txBody>
      <dsp:txXfrm>
        <a:off x="2847" y="725017"/>
        <a:ext cx="1712056" cy="1806553"/>
      </dsp:txXfrm>
    </dsp:sp>
    <dsp:sp modelId="{AFB61E84-8FC9-4BF6-BBA8-8281F5847CE5}">
      <dsp:nvSpPr>
        <dsp:cNvPr id="0" name=""/>
        <dsp:cNvSpPr/>
      </dsp:nvSpPr>
      <dsp:spPr>
        <a:xfrm>
          <a:off x="1954591" y="69296"/>
          <a:ext cx="1712056" cy="655720"/>
        </a:xfrm>
        <a:prstGeom prst="rect">
          <a:avLst/>
        </a:prstGeom>
        <a:solidFill>
          <a:schemeClr val="accent3">
            <a:hueOff val="903533"/>
            <a:satOff val="33333"/>
            <a:lumOff val="-4902"/>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a:t>Programming and Software Development</a:t>
          </a:r>
        </a:p>
      </dsp:txBody>
      <dsp:txXfrm>
        <a:off x="1954591" y="69296"/>
        <a:ext cx="1712056" cy="655720"/>
      </dsp:txXfrm>
    </dsp:sp>
    <dsp:sp modelId="{AD38603E-EC74-458B-9793-B7C2017DB140}">
      <dsp:nvSpPr>
        <dsp:cNvPr id="0" name=""/>
        <dsp:cNvSpPr/>
      </dsp:nvSpPr>
      <dsp:spPr>
        <a:xfrm>
          <a:off x="1954591" y="725017"/>
          <a:ext cx="1712056" cy="1806553"/>
        </a:xfrm>
        <a:prstGeom prst="rect">
          <a:avLst/>
        </a:prstGeom>
        <a:solidFill>
          <a:schemeClr val="accent3">
            <a:tint val="40000"/>
            <a:alpha val="90000"/>
            <a:hueOff val="676380"/>
            <a:satOff val="33333"/>
            <a:lumOff val="593"/>
            <a:alphaOff val="0"/>
          </a:schemeClr>
        </a:solidFill>
        <a:ln w="12700" cap="flat" cmpd="sng" algn="ctr">
          <a:solidFill>
            <a:schemeClr val="accent3">
              <a:tint val="40000"/>
              <a:alpha val="90000"/>
              <a:hueOff val="676380"/>
              <a:satOff val="33333"/>
              <a:lumOff val="5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Computer Science Principles</a:t>
          </a:r>
        </a:p>
        <a:p>
          <a:pPr marL="114300" lvl="1" indent="-114300" algn="l" defTabSz="577850">
            <a:lnSpc>
              <a:spcPct val="90000"/>
            </a:lnSpc>
            <a:spcBef>
              <a:spcPct val="0"/>
            </a:spcBef>
            <a:spcAft>
              <a:spcPct val="15000"/>
            </a:spcAft>
            <a:buChar char="••"/>
          </a:pPr>
          <a:r>
            <a:rPr lang="en-US" sz="1300" kern="1200" dirty="0"/>
            <a:t>Computer Programming</a:t>
          </a:r>
        </a:p>
        <a:p>
          <a:pPr marL="114300" lvl="1" indent="-114300" algn="l" defTabSz="577850">
            <a:lnSpc>
              <a:spcPct val="90000"/>
            </a:lnSpc>
            <a:spcBef>
              <a:spcPct val="0"/>
            </a:spcBef>
            <a:spcAft>
              <a:spcPct val="15000"/>
            </a:spcAft>
            <a:buChar char="••"/>
          </a:pPr>
          <a:r>
            <a:rPr lang="en-US" sz="1300" kern="1200" dirty="0"/>
            <a:t>Algorithms and Data</a:t>
          </a:r>
        </a:p>
        <a:p>
          <a:pPr marL="114300" lvl="1" indent="-114300" algn="l" defTabSz="577850">
            <a:lnSpc>
              <a:spcPct val="90000"/>
            </a:lnSpc>
            <a:spcBef>
              <a:spcPct val="0"/>
            </a:spcBef>
            <a:spcAft>
              <a:spcPct val="15000"/>
            </a:spcAft>
            <a:buChar char="••"/>
          </a:pPr>
          <a:r>
            <a:rPr lang="en-US" sz="1300" kern="1200" dirty="0"/>
            <a:t>Game Development</a:t>
          </a:r>
        </a:p>
        <a:p>
          <a:pPr marL="114300" lvl="1" indent="-114300" algn="l" defTabSz="577850">
            <a:lnSpc>
              <a:spcPct val="90000"/>
            </a:lnSpc>
            <a:spcBef>
              <a:spcPct val="0"/>
            </a:spcBef>
            <a:spcAft>
              <a:spcPct val="15000"/>
            </a:spcAft>
            <a:buChar char="••"/>
          </a:pPr>
          <a:r>
            <a:rPr lang="en-US" sz="1300" kern="1200" dirty="0"/>
            <a:t>Etc.</a:t>
          </a:r>
        </a:p>
      </dsp:txBody>
      <dsp:txXfrm>
        <a:off x="1954591" y="725017"/>
        <a:ext cx="1712056" cy="1806553"/>
      </dsp:txXfrm>
    </dsp:sp>
    <dsp:sp modelId="{D9F66E11-EBD9-4C77-AB51-4D692A3AF281}">
      <dsp:nvSpPr>
        <dsp:cNvPr id="0" name=""/>
        <dsp:cNvSpPr/>
      </dsp:nvSpPr>
      <dsp:spPr>
        <a:xfrm>
          <a:off x="3906335" y="69296"/>
          <a:ext cx="1712056" cy="655720"/>
        </a:xfrm>
        <a:prstGeom prst="rect">
          <a:avLst/>
        </a:prstGeom>
        <a:solidFill>
          <a:schemeClr val="accent3">
            <a:hueOff val="1807066"/>
            <a:satOff val="66667"/>
            <a:lumOff val="-9804"/>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a:t>Web Development</a:t>
          </a:r>
        </a:p>
      </dsp:txBody>
      <dsp:txXfrm>
        <a:off x="3906335" y="69296"/>
        <a:ext cx="1712056" cy="655720"/>
      </dsp:txXfrm>
    </dsp:sp>
    <dsp:sp modelId="{F67DFA87-C5F3-4D24-A19C-C8E48A02CA4A}">
      <dsp:nvSpPr>
        <dsp:cNvPr id="0" name=""/>
        <dsp:cNvSpPr/>
      </dsp:nvSpPr>
      <dsp:spPr>
        <a:xfrm>
          <a:off x="3906335" y="725017"/>
          <a:ext cx="1712056" cy="1806553"/>
        </a:xfrm>
        <a:prstGeom prst="rect">
          <a:avLst/>
        </a:prstGeom>
        <a:solidFill>
          <a:schemeClr val="accent3">
            <a:tint val="40000"/>
            <a:alpha val="90000"/>
            <a:hueOff val="1352761"/>
            <a:satOff val="66667"/>
            <a:lumOff val="1186"/>
            <a:alphaOff val="0"/>
          </a:schemeClr>
        </a:solidFill>
        <a:ln w="12700" cap="flat" cmpd="sng" algn="ctr">
          <a:solidFill>
            <a:schemeClr val="accent3">
              <a:tint val="40000"/>
              <a:alpha val="90000"/>
              <a:hueOff val="1352761"/>
              <a:satOff val="66667"/>
              <a:lumOff val="11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Web Development</a:t>
          </a:r>
        </a:p>
        <a:p>
          <a:pPr marL="114300" lvl="1" indent="-114300" algn="l" defTabSz="577850">
            <a:lnSpc>
              <a:spcPct val="90000"/>
            </a:lnSpc>
            <a:spcBef>
              <a:spcPct val="0"/>
            </a:spcBef>
            <a:spcAft>
              <a:spcPct val="15000"/>
            </a:spcAft>
            <a:buChar char="••"/>
          </a:pPr>
          <a:r>
            <a:rPr lang="en-US" sz="1300" kern="1200" dirty="0"/>
            <a:t>HTML5</a:t>
          </a:r>
        </a:p>
        <a:p>
          <a:pPr marL="114300" lvl="1" indent="-114300" algn="l" defTabSz="577850">
            <a:lnSpc>
              <a:spcPct val="90000"/>
            </a:lnSpc>
            <a:spcBef>
              <a:spcPct val="0"/>
            </a:spcBef>
            <a:spcAft>
              <a:spcPct val="15000"/>
            </a:spcAft>
            <a:buChar char="••"/>
          </a:pPr>
          <a:r>
            <a:rPr lang="en-US" sz="1300" kern="1200" dirty="0"/>
            <a:t>Mobil Development</a:t>
          </a:r>
        </a:p>
        <a:p>
          <a:pPr marL="114300" lvl="1" indent="-114300" algn="l" defTabSz="577850">
            <a:lnSpc>
              <a:spcPct val="90000"/>
            </a:lnSpc>
            <a:spcBef>
              <a:spcPct val="0"/>
            </a:spcBef>
            <a:spcAft>
              <a:spcPct val="15000"/>
            </a:spcAft>
            <a:buChar char="••"/>
          </a:pPr>
          <a:r>
            <a:rPr lang="en-US" sz="1300" kern="1200" dirty="0"/>
            <a:t>Intro to IT</a:t>
          </a:r>
        </a:p>
        <a:p>
          <a:pPr marL="114300" lvl="1" indent="-114300" algn="l" defTabSz="577850">
            <a:lnSpc>
              <a:spcPct val="90000"/>
            </a:lnSpc>
            <a:spcBef>
              <a:spcPct val="0"/>
            </a:spcBef>
            <a:spcAft>
              <a:spcPct val="15000"/>
            </a:spcAft>
            <a:buChar char="••"/>
          </a:pPr>
          <a:r>
            <a:rPr lang="en-US" sz="1300" kern="1200" dirty="0"/>
            <a:t>Database</a:t>
          </a:r>
        </a:p>
        <a:p>
          <a:pPr marL="114300" lvl="1" indent="-114300" algn="l" defTabSz="577850">
            <a:lnSpc>
              <a:spcPct val="90000"/>
            </a:lnSpc>
            <a:spcBef>
              <a:spcPct val="0"/>
            </a:spcBef>
            <a:spcAft>
              <a:spcPct val="15000"/>
            </a:spcAft>
            <a:buChar char="••"/>
          </a:pPr>
          <a:r>
            <a:rPr lang="en-US" sz="1300" kern="1200" dirty="0"/>
            <a:t>Etc.</a:t>
          </a:r>
        </a:p>
      </dsp:txBody>
      <dsp:txXfrm>
        <a:off x="3906335" y="725017"/>
        <a:ext cx="1712056" cy="1806553"/>
      </dsp:txXfrm>
    </dsp:sp>
    <dsp:sp modelId="{6742C73A-FF73-4064-AF51-9D192DEA2989}">
      <dsp:nvSpPr>
        <dsp:cNvPr id="0" name=""/>
        <dsp:cNvSpPr/>
      </dsp:nvSpPr>
      <dsp:spPr>
        <a:xfrm>
          <a:off x="5858080" y="69296"/>
          <a:ext cx="1712056" cy="655720"/>
        </a:xfrm>
        <a:prstGeom prst="rect">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err="1"/>
            <a:t>CyberSecurity</a:t>
          </a:r>
          <a:endParaRPr lang="en-US" sz="1300" kern="1200" dirty="0"/>
        </a:p>
      </dsp:txBody>
      <dsp:txXfrm>
        <a:off x="5858080" y="69296"/>
        <a:ext cx="1712056" cy="655720"/>
      </dsp:txXfrm>
    </dsp:sp>
    <dsp:sp modelId="{0740B958-B568-476F-9053-61D65F134517}">
      <dsp:nvSpPr>
        <dsp:cNvPr id="0" name=""/>
        <dsp:cNvSpPr/>
      </dsp:nvSpPr>
      <dsp:spPr>
        <a:xfrm>
          <a:off x="5858080" y="725017"/>
          <a:ext cx="1712056" cy="1806553"/>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err="1"/>
            <a:t>CyberSecurity</a:t>
          </a:r>
          <a:r>
            <a:rPr lang="en-US" sz="1300" kern="1200" dirty="0"/>
            <a:t> (Ethical Hacking)</a:t>
          </a:r>
        </a:p>
        <a:p>
          <a:pPr marL="114300" lvl="1" indent="-114300" algn="l" defTabSz="577850">
            <a:lnSpc>
              <a:spcPct val="90000"/>
            </a:lnSpc>
            <a:spcBef>
              <a:spcPct val="0"/>
            </a:spcBef>
            <a:spcAft>
              <a:spcPct val="15000"/>
            </a:spcAft>
            <a:buChar char="••"/>
          </a:pPr>
          <a:r>
            <a:rPr lang="en-US" sz="1300" kern="1200" dirty="0"/>
            <a:t>Cyber Forensic</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t>Intro to IT</a:t>
          </a:r>
        </a:p>
        <a:p>
          <a:pPr marL="114300" lvl="1" indent="-114300" algn="l" defTabSz="577850">
            <a:lnSpc>
              <a:spcPct val="90000"/>
            </a:lnSpc>
            <a:spcBef>
              <a:spcPct val="0"/>
            </a:spcBef>
            <a:spcAft>
              <a:spcPct val="15000"/>
            </a:spcAft>
            <a:buChar char="••"/>
          </a:pPr>
          <a:r>
            <a:rPr lang="en-US" sz="1300" kern="1200" dirty="0"/>
            <a:t>Etc.</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5858080" y="725017"/>
        <a:ext cx="1712056" cy="180655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34A27-6F15-4747-B43C-7404048562CF}">
      <dsp:nvSpPr>
        <dsp:cNvPr id="0" name=""/>
        <dsp:cNvSpPr/>
      </dsp:nvSpPr>
      <dsp:spPr>
        <a:xfrm>
          <a:off x="0" y="2930149"/>
          <a:ext cx="7568119"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1207E8-BC67-45E3-AB1F-39A8D45F3F99}">
      <dsp:nvSpPr>
        <dsp:cNvPr id="0" name=""/>
        <dsp:cNvSpPr/>
      </dsp:nvSpPr>
      <dsp:spPr>
        <a:xfrm>
          <a:off x="0" y="2338899"/>
          <a:ext cx="7568119"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53560F-CCF4-474D-B354-BF79F2F692C6}">
      <dsp:nvSpPr>
        <dsp:cNvPr id="0" name=""/>
        <dsp:cNvSpPr/>
      </dsp:nvSpPr>
      <dsp:spPr>
        <a:xfrm>
          <a:off x="0" y="1747650"/>
          <a:ext cx="7568119"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CF5F8D-B8DC-46CE-85DB-711CC65ECEC9}">
      <dsp:nvSpPr>
        <dsp:cNvPr id="0" name=""/>
        <dsp:cNvSpPr/>
      </dsp:nvSpPr>
      <dsp:spPr>
        <a:xfrm>
          <a:off x="0" y="1156400"/>
          <a:ext cx="7568119"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288C2F-7127-4E87-9B65-8A749836BA4D}">
      <dsp:nvSpPr>
        <dsp:cNvPr id="0" name=""/>
        <dsp:cNvSpPr/>
      </dsp:nvSpPr>
      <dsp:spPr>
        <a:xfrm>
          <a:off x="0" y="565150"/>
          <a:ext cx="7568119"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AE98FA-FF5A-4C7E-A83C-FDD451DBE86E}">
      <dsp:nvSpPr>
        <dsp:cNvPr id="0" name=""/>
        <dsp:cNvSpPr/>
      </dsp:nvSpPr>
      <dsp:spPr>
        <a:xfrm>
          <a:off x="1967710" y="2055"/>
          <a:ext cx="5600408" cy="563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n-US" sz="2000" kern="1200" dirty="0"/>
            <a:t>6-8 grade level</a:t>
          </a:r>
        </a:p>
      </dsp:txBody>
      <dsp:txXfrm>
        <a:off x="1967710" y="2055"/>
        <a:ext cx="5600408" cy="563095"/>
      </dsp:txXfrm>
    </dsp:sp>
    <dsp:sp modelId="{7C1B5DEE-AB7F-4DFA-9F6F-34BEF8F6E5BF}">
      <dsp:nvSpPr>
        <dsp:cNvPr id="0" name=""/>
        <dsp:cNvSpPr/>
      </dsp:nvSpPr>
      <dsp:spPr>
        <a:xfrm>
          <a:off x="0" y="2055"/>
          <a:ext cx="1967710" cy="563095"/>
        </a:xfrm>
        <a:prstGeom prst="round2SameRect">
          <a:avLst>
            <a:gd name="adj1" fmla="val 16670"/>
            <a:gd name="adj2" fmla="val 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a:t>STEM Concepts</a:t>
          </a:r>
        </a:p>
      </dsp:txBody>
      <dsp:txXfrm>
        <a:off x="27493" y="29548"/>
        <a:ext cx="1912724" cy="535602"/>
      </dsp:txXfrm>
    </dsp:sp>
    <dsp:sp modelId="{ACB64FC8-39D7-4E31-9DFB-9181978FE3B1}">
      <dsp:nvSpPr>
        <dsp:cNvPr id="0" name=""/>
        <dsp:cNvSpPr/>
      </dsp:nvSpPr>
      <dsp:spPr>
        <a:xfrm>
          <a:off x="1967710" y="593305"/>
          <a:ext cx="5600408" cy="563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n-US" sz="2000" kern="1200" dirty="0"/>
            <a:t>6-8 grade level</a:t>
          </a:r>
        </a:p>
      </dsp:txBody>
      <dsp:txXfrm>
        <a:off x="1967710" y="593305"/>
        <a:ext cx="5600408" cy="563095"/>
      </dsp:txXfrm>
    </dsp:sp>
    <dsp:sp modelId="{D56E42A7-5A02-4B11-A437-81D895E2562E}">
      <dsp:nvSpPr>
        <dsp:cNvPr id="0" name=""/>
        <dsp:cNvSpPr/>
      </dsp:nvSpPr>
      <dsp:spPr>
        <a:xfrm>
          <a:off x="0" y="593305"/>
          <a:ext cx="1967710" cy="563095"/>
        </a:xfrm>
        <a:prstGeom prst="round2SameRect">
          <a:avLst>
            <a:gd name="adj1" fmla="val 16670"/>
            <a:gd name="adj2" fmla="val 0"/>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a:t>Creative Coding</a:t>
          </a:r>
        </a:p>
      </dsp:txBody>
      <dsp:txXfrm>
        <a:off x="27493" y="620798"/>
        <a:ext cx="1912724" cy="535602"/>
      </dsp:txXfrm>
    </dsp:sp>
    <dsp:sp modelId="{969276E0-52FA-4906-B877-45536B78C034}">
      <dsp:nvSpPr>
        <dsp:cNvPr id="0" name=""/>
        <dsp:cNvSpPr/>
      </dsp:nvSpPr>
      <dsp:spPr>
        <a:xfrm>
          <a:off x="1967710" y="1184554"/>
          <a:ext cx="5600408" cy="563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n-US" sz="2000" kern="1200" dirty="0"/>
            <a:t>7-8 grade level</a:t>
          </a:r>
        </a:p>
      </dsp:txBody>
      <dsp:txXfrm>
        <a:off x="1967710" y="1184554"/>
        <a:ext cx="5600408" cy="563095"/>
      </dsp:txXfrm>
    </dsp:sp>
    <dsp:sp modelId="{19E825AF-FCCF-46D9-B18D-CF56E9159806}">
      <dsp:nvSpPr>
        <dsp:cNvPr id="0" name=""/>
        <dsp:cNvSpPr/>
      </dsp:nvSpPr>
      <dsp:spPr>
        <a:xfrm>
          <a:off x="0" y="1184554"/>
          <a:ext cx="1967710" cy="563095"/>
        </a:xfrm>
        <a:prstGeom prst="round2SameRect">
          <a:avLst>
            <a:gd name="adj1" fmla="val 16670"/>
            <a:gd name="adj2" fmla="val 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a:t>Intro to Python 1</a:t>
          </a:r>
        </a:p>
      </dsp:txBody>
      <dsp:txXfrm>
        <a:off x="27493" y="1212047"/>
        <a:ext cx="1912724" cy="535602"/>
      </dsp:txXfrm>
    </dsp:sp>
    <dsp:sp modelId="{D76218BF-6844-4DDC-83AF-EC80F286B21D}">
      <dsp:nvSpPr>
        <dsp:cNvPr id="0" name=""/>
        <dsp:cNvSpPr/>
      </dsp:nvSpPr>
      <dsp:spPr>
        <a:xfrm>
          <a:off x="1967710" y="1775804"/>
          <a:ext cx="5600408" cy="563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n-US" sz="2000" kern="1200" dirty="0"/>
            <a:t>8 grade level</a:t>
          </a:r>
        </a:p>
      </dsp:txBody>
      <dsp:txXfrm>
        <a:off x="1967710" y="1775804"/>
        <a:ext cx="5600408" cy="563095"/>
      </dsp:txXfrm>
    </dsp:sp>
    <dsp:sp modelId="{222E24C4-BB83-44E6-B483-2B7FA66F84D8}">
      <dsp:nvSpPr>
        <dsp:cNvPr id="0" name=""/>
        <dsp:cNvSpPr/>
      </dsp:nvSpPr>
      <dsp:spPr>
        <a:xfrm>
          <a:off x="0" y="1775804"/>
          <a:ext cx="1967710" cy="563095"/>
        </a:xfrm>
        <a:prstGeom prst="round2SameRect">
          <a:avLst>
            <a:gd name="adj1" fmla="val 16670"/>
            <a:gd name="adj2" fmla="val 0"/>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a:t>Intro to Python 2</a:t>
          </a:r>
        </a:p>
      </dsp:txBody>
      <dsp:txXfrm>
        <a:off x="27493" y="1803297"/>
        <a:ext cx="1912724" cy="535602"/>
      </dsp:txXfrm>
    </dsp:sp>
    <dsp:sp modelId="{A41EA407-849A-4CC4-964D-02C5394AC2C9}">
      <dsp:nvSpPr>
        <dsp:cNvPr id="0" name=""/>
        <dsp:cNvSpPr/>
      </dsp:nvSpPr>
      <dsp:spPr>
        <a:xfrm>
          <a:off x="1967710" y="2367054"/>
          <a:ext cx="5600408" cy="563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n-US" sz="2000" kern="1200" dirty="0"/>
            <a:t>Required course for Middle/Jr. high advancement</a:t>
          </a:r>
        </a:p>
      </dsp:txBody>
      <dsp:txXfrm>
        <a:off x="1967710" y="2367054"/>
        <a:ext cx="5600408" cy="563095"/>
      </dsp:txXfrm>
    </dsp:sp>
    <dsp:sp modelId="{E076599C-3EEC-4A9C-B346-D2698FAA0E5C}">
      <dsp:nvSpPr>
        <dsp:cNvPr id="0" name=""/>
        <dsp:cNvSpPr/>
      </dsp:nvSpPr>
      <dsp:spPr>
        <a:xfrm>
          <a:off x="0" y="2367054"/>
          <a:ext cx="1967710" cy="563095"/>
        </a:xfrm>
        <a:prstGeom prst="round2SameRect">
          <a:avLst>
            <a:gd name="adj1" fmla="val 16670"/>
            <a:gd name="adj2" fmla="val 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a:t>Digital Literacy</a:t>
          </a:r>
        </a:p>
      </dsp:txBody>
      <dsp:txXfrm>
        <a:off x="27493" y="2394547"/>
        <a:ext cx="1912724" cy="5356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BDAEE-A376-476A-89F6-DBF2AA4295C3}">
      <dsp:nvSpPr>
        <dsp:cNvPr id="0" name=""/>
        <dsp:cNvSpPr/>
      </dsp:nvSpPr>
      <dsp:spPr>
        <a:xfrm>
          <a:off x="586950" y="1319"/>
          <a:ext cx="4584872" cy="76845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Develop &amp; Implement statewide K-12 framework for CS</a:t>
          </a:r>
        </a:p>
      </dsp:txBody>
      <dsp:txXfrm>
        <a:off x="624463" y="38832"/>
        <a:ext cx="4509846" cy="693425"/>
      </dsp:txXfrm>
    </dsp:sp>
    <dsp:sp modelId="{6C627A0A-8885-4EC0-8C62-228179835CFE}">
      <dsp:nvSpPr>
        <dsp:cNvPr id="0" name=""/>
        <dsp:cNvSpPr/>
      </dsp:nvSpPr>
      <dsp:spPr>
        <a:xfrm>
          <a:off x="586950" y="808194"/>
          <a:ext cx="4584872" cy="76845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Start early by engaging students at the elementary level</a:t>
          </a:r>
        </a:p>
      </dsp:txBody>
      <dsp:txXfrm>
        <a:off x="624463" y="845707"/>
        <a:ext cx="4509846" cy="693425"/>
      </dsp:txXfrm>
    </dsp:sp>
    <dsp:sp modelId="{A376DF5F-FEAE-4D30-BA18-AAFD35064AA7}">
      <dsp:nvSpPr>
        <dsp:cNvPr id="0" name=""/>
        <dsp:cNvSpPr/>
      </dsp:nvSpPr>
      <dsp:spPr>
        <a:xfrm>
          <a:off x="586950" y="1615068"/>
          <a:ext cx="4584872" cy="768451"/>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Develop a statewide strategy to communicate the value of CS</a:t>
          </a:r>
        </a:p>
      </dsp:txBody>
      <dsp:txXfrm>
        <a:off x="624463" y="1652581"/>
        <a:ext cx="4509846" cy="693425"/>
      </dsp:txXfrm>
    </dsp:sp>
    <dsp:sp modelId="{C27BE182-108A-4543-8A7C-9A38BE0B8599}">
      <dsp:nvSpPr>
        <dsp:cNvPr id="0" name=""/>
        <dsp:cNvSpPr/>
      </dsp:nvSpPr>
      <dsp:spPr>
        <a:xfrm>
          <a:off x="586950" y="2421943"/>
          <a:ext cx="4584872" cy="76845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Build capacity among educators at pre-service and in-service levels</a:t>
          </a:r>
        </a:p>
      </dsp:txBody>
      <dsp:txXfrm>
        <a:off x="624463" y="2459456"/>
        <a:ext cx="4509846" cy="693425"/>
      </dsp:txXfrm>
    </dsp:sp>
    <dsp:sp modelId="{EF284A27-838D-405A-BA7A-EC43955B7083}">
      <dsp:nvSpPr>
        <dsp:cNvPr id="0" name=""/>
        <dsp:cNvSpPr/>
      </dsp:nvSpPr>
      <dsp:spPr>
        <a:xfrm>
          <a:off x="586950" y="3228817"/>
          <a:ext cx="4584872" cy="768451"/>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Improve upon current course requirements to scaffold CS learning K-12</a:t>
          </a:r>
        </a:p>
      </dsp:txBody>
      <dsp:txXfrm>
        <a:off x="624463" y="3266330"/>
        <a:ext cx="4509846" cy="693425"/>
      </dsp:txXfrm>
    </dsp:sp>
    <dsp:sp modelId="{9F799849-0ACD-40A4-9630-841D99E3B52F}">
      <dsp:nvSpPr>
        <dsp:cNvPr id="0" name=""/>
        <dsp:cNvSpPr/>
      </dsp:nvSpPr>
      <dsp:spPr>
        <a:xfrm>
          <a:off x="586950" y="4035692"/>
          <a:ext cx="4584872" cy="76845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Ensure students can access a majority of the 19 CS courses currently offered, (33 including IT courses); regardless of geography.</a:t>
          </a:r>
        </a:p>
      </dsp:txBody>
      <dsp:txXfrm>
        <a:off x="624463" y="4073205"/>
        <a:ext cx="4509846" cy="6934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BDAEE-A376-476A-89F6-DBF2AA4295C3}">
      <dsp:nvSpPr>
        <dsp:cNvPr id="0" name=""/>
        <dsp:cNvSpPr/>
      </dsp:nvSpPr>
      <dsp:spPr>
        <a:xfrm>
          <a:off x="586950" y="1319"/>
          <a:ext cx="4584872" cy="76845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Develop &amp; Implement statewide K-12 framework for CS</a:t>
          </a:r>
        </a:p>
      </dsp:txBody>
      <dsp:txXfrm>
        <a:off x="624463" y="38832"/>
        <a:ext cx="4509846" cy="693425"/>
      </dsp:txXfrm>
    </dsp:sp>
    <dsp:sp modelId="{6C627A0A-8885-4EC0-8C62-228179835CFE}">
      <dsp:nvSpPr>
        <dsp:cNvPr id="0" name=""/>
        <dsp:cNvSpPr/>
      </dsp:nvSpPr>
      <dsp:spPr>
        <a:xfrm>
          <a:off x="586950" y="808194"/>
          <a:ext cx="4584872" cy="76845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Start early by engaging students at the elementary level</a:t>
          </a:r>
        </a:p>
      </dsp:txBody>
      <dsp:txXfrm>
        <a:off x="624463" y="845707"/>
        <a:ext cx="4509846" cy="693425"/>
      </dsp:txXfrm>
    </dsp:sp>
    <dsp:sp modelId="{A376DF5F-FEAE-4D30-BA18-AAFD35064AA7}">
      <dsp:nvSpPr>
        <dsp:cNvPr id="0" name=""/>
        <dsp:cNvSpPr/>
      </dsp:nvSpPr>
      <dsp:spPr>
        <a:xfrm>
          <a:off x="586950" y="1615068"/>
          <a:ext cx="4584872" cy="768451"/>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Develop a statewide strategy to communicate the value of CS</a:t>
          </a:r>
        </a:p>
      </dsp:txBody>
      <dsp:txXfrm>
        <a:off x="624463" y="1652581"/>
        <a:ext cx="4509846" cy="693425"/>
      </dsp:txXfrm>
    </dsp:sp>
    <dsp:sp modelId="{C27BE182-108A-4543-8A7C-9A38BE0B8599}">
      <dsp:nvSpPr>
        <dsp:cNvPr id="0" name=""/>
        <dsp:cNvSpPr/>
      </dsp:nvSpPr>
      <dsp:spPr>
        <a:xfrm>
          <a:off x="586950" y="2421943"/>
          <a:ext cx="4584872" cy="76845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Build capacity among educators at pre-service and in-service levels</a:t>
          </a:r>
        </a:p>
      </dsp:txBody>
      <dsp:txXfrm>
        <a:off x="624463" y="2459456"/>
        <a:ext cx="4509846" cy="693425"/>
      </dsp:txXfrm>
    </dsp:sp>
    <dsp:sp modelId="{EF284A27-838D-405A-BA7A-EC43955B7083}">
      <dsp:nvSpPr>
        <dsp:cNvPr id="0" name=""/>
        <dsp:cNvSpPr/>
      </dsp:nvSpPr>
      <dsp:spPr>
        <a:xfrm>
          <a:off x="586950" y="3228817"/>
          <a:ext cx="4584872" cy="768451"/>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Improve upon current course requirements to scaffold CS learning K-12</a:t>
          </a:r>
        </a:p>
      </dsp:txBody>
      <dsp:txXfrm>
        <a:off x="624463" y="3266330"/>
        <a:ext cx="4509846" cy="693425"/>
      </dsp:txXfrm>
    </dsp:sp>
    <dsp:sp modelId="{9F799849-0ACD-40A4-9630-841D99E3B52F}">
      <dsp:nvSpPr>
        <dsp:cNvPr id="0" name=""/>
        <dsp:cNvSpPr/>
      </dsp:nvSpPr>
      <dsp:spPr>
        <a:xfrm>
          <a:off x="586950" y="4035692"/>
          <a:ext cx="4584872" cy="76845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Ensure students can access a majority of the 19 CS courses currently offered, (33 including IT courses); regardless of geography.</a:t>
          </a:r>
        </a:p>
      </dsp:txBody>
      <dsp:txXfrm>
        <a:off x="624463" y="4073205"/>
        <a:ext cx="4509846" cy="6934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BDAEE-A376-476A-89F6-DBF2AA4295C3}">
      <dsp:nvSpPr>
        <dsp:cNvPr id="0" name=""/>
        <dsp:cNvSpPr/>
      </dsp:nvSpPr>
      <dsp:spPr>
        <a:xfrm>
          <a:off x="588933" y="372"/>
          <a:ext cx="4600362" cy="76130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Develop &amp; Implement statewide K-12 framework for CS</a:t>
          </a:r>
        </a:p>
      </dsp:txBody>
      <dsp:txXfrm>
        <a:off x="626097" y="37536"/>
        <a:ext cx="4526034" cy="6869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B9A48-F715-4E59-8BD0-A250954FEDE8}">
      <dsp:nvSpPr>
        <dsp:cNvPr id="0" name=""/>
        <dsp:cNvSpPr/>
      </dsp:nvSpPr>
      <dsp:spPr>
        <a:xfrm>
          <a:off x="0" y="853"/>
          <a:ext cx="59338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02E51C-C4F7-49F0-915E-3D90420A037B}">
      <dsp:nvSpPr>
        <dsp:cNvPr id="0" name=""/>
        <dsp:cNvSpPr/>
      </dsp:nvSpPr>
      <dsp:spPr>
        <a:xfrm>
          <a:off x="0" y="853"/>
          <a:ext cx="5933873" cy="83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t>Elementary</a:t>
          </a:r>
          <a:r>
            <a:rPr lang="en-US" sz="1800" kern="1200" dirty="0"/>
            <a:t> – Recognizing Patterns, Problem Solving, Representation, and Sequencing</a:t>
          </a:r>
        </a:p>
      </dsp:txBody>
      <dsp:txXfrm>
        <a:off x="0" y="853"/>
        <a:ext cx="5933873" cy="830600"/>
      </dsp:txXfrm>
    </dsp:sp>
    <dsp:sp modelId="{648B02FA-CE08-4A77-8F35-8661223DD6E6}">
      <dsp:nvSpPr>
        <dsp:cNvPr id="0" name=""/>
        <dsp:cNvSpPr/>
      </dsp:nvSpPr>
      <dsp:spPr>
        <a:xfrm>
          <a:off x="0" y="831454"/>
          <a:ext cx="59338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3C9E4E-A44A-4602-B2BF-F3D10596C3A9}">
      <dsp:nvSpPr>
        <dsp:cNvPr id="0" name=""/>
        <dsp:cNvSpPr/>
      </dsp:nvSpPr>
      <dsp:spPr>
        <a:xfrm>
          <a:off x="0" y="831454"/>
          <a:ext cx="5933873" cy="156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t>Middle/Jr. High </a:t>
          </a:r>
          <a:r>
            <a:rPr lang="en-US" sz="1800" kern="1200" dirty="0"/>
            <a:t>– </a:t>
          </a:r>
          <a:r>
            <a:rPr lang="en-US" sz="1800" i="1" kern="1200" dirty="0"/>
            <a:t>Building upon Elementary Definition</a:t>
          </a:r>
          <a:r>
            <a:rPr lang="en-US" sz="1800" kern="1200" dirty="0"/>
            <a:t>. The t</a:t>
          </a:r>
          <a:r>
            <a:rPr lang="en-US" sz="1800" b="0" i="0" kern="1200" dirty="0"/>
            <a:t>hought process involved in expressing solutions as computational steps or algorithms that can be carried out by a computer. Recognizing, Developing, Creating, and Testing are added to the practices of the definition.</a:t>
          </a:r>
          <a:endParaRPr lang="en-US" sz="1800" kern="1200" dirty="0"/>
        </a:p>
      </dsp:txBody>
      <dsp:txXfrm>
        <a:off x="0" y="831454"/>
        <a:ext cx="5933873" cy="1567200"/>
      </dsp:txXfrm>
    </dsp:sp>
    <dsp:sp modelId="{9CE3D048-C060-4793-AC44-E74D7864CF8F}">
      <dsp:nvSpPr>
        <dsp:cNvPr id="0" name=""/>
        <dsp:cNvSpPr/>
      </dsp:nvSpPr>
      <dsp:spPr>
        <a:xfrm>
          <a:off x="0" y="2398654"/>
          <a:ext cx="59338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394922-DB91-4FDF-A6AC-AE6F69B8C5F1}">
      <dsp:nvSpPr>
        <dsp:cNvPr id="0" name=""/>
        <dsp:cNvSpPr/>
      </dsp:nvSpPr>
      <dsp:spPr>
        <a:xfrm>
          <a:off x="0" y="2398654"/>
          <a:ext cx="5933873" cy="1036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t>High School </a:t>
          </a:r>
          <a:r>
            <a:rPr lang="en-US" sz="1800" kern="1200" dirty="0"/>
            <a:t>– </a:t>
          </a:r>
          <a:r>
            <a:rPr lang="en-US" sz="1800" i="1" kern="1200" dirty="0"/>
            <a:t>Building upon the Middle/Jr. High Definition</a:t>
          </a:r>
          <a:r>
            <a:rPr lang="en-US" sz="1800" kern="1200" dirty="0"/>
            <a:t>. Computational thinking practices Use, Modify, Create, Refine, Test, and Analyze concepts. </a:t>
          </a:r>
        </a:p>
      </dsp:txBody>
      <dsp:txXfrm>
        <a:off x="0" y="2398654"/>
        <a:ext cx="5933873" cy="10369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465E5-B3A2-43E4-B577-BFFFAF6CD03F}">
      <dsp:nvSpPr>
        <dsp:cNvPr id="0" name=""/>
        <dsp:cNvSpPr/>
      </dsp:nvSpPr>
      <dsp:spPr>
        <a:xfrm>
          <a:off x="34459" y="-263097"/>
          <a:ext cx="2588354" cy="18209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444500">
            <a:lnSpc>
              <a:spcPct val="90000"/>
            </a:lnSpc>
            <a:spcBef>
              <a:spcPct val="0"/>
            </a:spcBef>
            <a:spcAft>
              <a:spcPct val="35000"/>
            </a:spcAft>
            <a:buNone/>
          </a:pPr>
          <a:r>
            <a:rPr lang="en-US" sz="2000" b="1" kern="1200" dirty="0">
              <a:solidFill>
                <a:prstClr val="white"/>
              </a:solidFill>
              <a:latin typeface="Verdana" panose="020B0604030504040204" pitchFamily="34" charset="0"/>
              <a:ea typeface="Verdana" panose="020B0604030504040204" pitchFamily="34" charset="0"/>
              <a:cs typeface="Verdana" panose="020B0604030504040204" pitchFamily="34" charset="0"/>
            </a:rPr>
            <a:t>Definitions &amp; Practices help understand Priorities</a:t>
          </a:r>
        </a:p>
      </dsp:txBody>
      <dsp:txXfrm>
        <a:off x="87792" y="-209764"/>
        <a:ext cx="2481688" cy="1714256"/>
      </dsp:txXfrm>
    </dsp:sp>
    <dsp:sp modelId="{69507EB1-072A-4D35-8542-BCECD153E6AE}">
      <dsp:nvSpPr>
        <dsp:cNvPr id="0" name=""/>
        <dsp:cNvSpPr/>
      </dsp:nvSpPr>
      <dsp:spPr>
        <a:xfrm rot="5400000">
          <a:off x="1026652" y="1768187"/>
          <a:ext cx="603968" cy="3342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126923" y="1835035"/>
        <a:ext cx="403427" cy="200541"/>
      </dsp:txXfrm>
    </dsp:sp>
    <dsp:sp modelId="{18A9CFE6-3FE2-4E48-935A-F2DF25C74072}">
      <dsp:nvSpPr>
        <dsp:cNvPr id="0" name=""/>
        <dsp:cNvSpPr/>
      </dsp:nvSpPr>
      <dsp:spPr>
        <a:xfrm>
          <a:off x="1216" y="2312785"/>
          <a:ext cx="2654839" cy="19629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Computer Science is about logic, problem </a:t>
          </a:r>
          <a:r>
            <a:rPr lang="en-US" sz="2000" b="1" kern="1200" dirty="0">
              <a:solidFill>
                <a:prstClr val="white"/>
              </a:solidFill>
              <a:latin typeface="Verdana" panose="020B0604030504040204" pitchFamily="34" charset="0"/>
              <a:ea typeface="Verdana" panose="020B0604030504040204" pitchFamily="34" charset="0"/>
              <a:cs typeface="Verdana" panose="020B0604030504040204" pitchFamily="34" charset="0"/>
            </a:rPr>
            <a:t>solving</a:t>
          </a:r>
          <a:r>
            <a:rPr lang="en-US" sz="20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 and creativity</a:t>
          </a:r>
          <a:endParaRPr lang="en-US" sz="2000" kern="1200" dirty="0">
            <a:solidFill>
              <a:schemeClr val="bg1"/>
            </a:solidFill>
          </a:endParaRPr>
        </a:p>
      </dsp:txBody>
      <dsp:txXfrm>
        <a:off x="58709" y="2370278"/>
        <a:ext cx="2539853" cy="1847986"/>
      </dsp:txXfrm>
    </dsp:sp>
    <dsp:sp modelId="{4F446CC0-4E1B-42CD-AF3E-952405AC7389}">
      <dsp:nvSpPr>
        <dsp:cNvPr id="0" name=""/>
        <dsp:cNvSpPr/>
      </dsp:nvSpPr>
      <dsp:spPr>
        <a:xfrm rot="16200000">
          <a:off x="1026652" y="1768187"/>
          <a:ext cx="603968" cy="3342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126923" y="1835034"/>
        <a:ext cx="403427" cy="2005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BDAEE-A376-476A-89F6-DBF2AA4295C3}">
      <dsp:nvSpPr>
        <dsp:cNvPr id="0" name=""/>
        <dsp:cNvSpPr/>
      </dsp:nvSpPr>
      <dsp:spPr>
        <a:xfrm>
          <a:off x="566955" y="378"/>
          <a:ext cx="4428686" cy="7754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Develop &amp; Implement statewide K-12 framework for CS</a:t>
          </a:r>
        </a:p>
      </dsp:txBody>
      <dsp:txXfrm>
        <a:off x="604808" y="38231"/>
        <a:ext cx="4352980" cy="6997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BDAEE-A376-476A-89F6-DBF2AA4295C3}">
      <dsp:nvSpPr>
        <dsp:cNvPr id="0" name=""/>
        <dsp:cNvSpPr/>
      </dsp:nvSpPr>
      <dsp:spPr>
        <a:xfrm>
          <a:off x="585463" y="18"/>
          <a:ext cx="4573255" cy="7283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Develop &amp; Implement statewide K-12 framework for CS</a:t>
          </a:r>
        </a:p>
      </dsp:txBody>
      <dsp:txXfrm>
        <a:off x="621019" y="35574"/>
        <a:ext cx="4502143" cy="657258"/>
      </dsp:txXfrm>
    </dsp:sp>
    <dsp:sp modelId="{6C627A0A-8885-4EC0-8C62-228179835CFE}">
      <dsp:nvSpPr>
        <dsp:cNvPr id="0" name=""/>
        <dsp:cNvSpPr/>
      </dsp:nvSpPr>
      <dsp:spPr>
        <a:xfrm>
          <a:off x="585463" y="764806"/>
          <a:ext cx="4573255" cy="72837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t>Start early by engaging students at the </a:t>
          </a:r>
          <a:r>
            <a:rPr lang="en-US" sz="2400" b="1" u="sng" kern="1200" dirty="0"/>
            <a:t>elementary</a:t>
          </a:r>
          <a:r>
            <a:rPr lang="en-US" sz="2400" kern="1200" dirty="0"/>
            <a:t> level</a:t>
          </a:r>
        </a:p>
      </dsp:txBody>
      <dsp:txXfrm>
        <a:off x="621019" y="800362"/>
        <a:ext cx="4502143" cy="6572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778AD-77D8-44A7-927C-B6B50AD440AD}">
      <dsp:nvSpPr>
        <dsp:cNvPr id="0" name=""/>
        <dsp:cNvSpPr/>
      </dsp:nvSpPr>
      <dsp:spPr>
        <a:xfrm>
          <a:off x="216556" y="533671"/>
          <a:ext cx="931791" cy="11251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315896C-2071-40FB-B6C2-5F90EF8A2B52}">
      <dsp:nvSpPr>
        <dsp:cNvPr id="0" name=""/>
        <dsp:cNvSpPr/>
      </dsp:nvSpPr>
      <dsp:spPr>
        <a:xfrm>
          <a:off x="421" y="1607852"/>
          <a:ext cx="1364062" cy="54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1400" kern="1200" dirty="0">
              <a:solidFill>
                <a:schemeClr val="bg1"/>
              </a:solidFill>
            </a:rPr>
            <a:t>Develop &amp; Implement statewide K-12 framework for CS</a:t>
          </a:r>
        </a:p>
      </dsp:txBody>
      <dsp:txXfrm>
        <a:off x="421" y="1607852"/>
        <a:ext cx="1364062" cy="545625"/>
      </dsp:txXfrm>
    </dsp:sp>
    <dsp:sp modelId="{7A0291DC-4EB5-49A7-B5BA-4A0B4A22CD78}">
      <dsp:nvSpPr>
        <dsp:cNvPr id="0" name=""/>
        <dsp:cNvSpPr/>
      </dsp:nvSpPr>
      <dsp:spPr>
        <a:xfrm>
          <a:off x="1773464" y="552182"/>
          <a:ext cx="1023521" cy="10511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BC1AD82-C0E3-44B0-9263-1F48BA0A2DAA}">
      <dsp:nvSpPr>
        <dsp:cNvPr id="0" name=""/>
        <dsp:cNvSpPr/>
      </dsp:nvSpPr>
      <dsp:spPr>
        <a:xfrm>
          <a:off x="1556543" y="1616229"/>
          <a:ext cx="1364062" cy="54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1400" kern="1200" dirty="0">
              <a:solidFill>
                <a:schemeClr val="bg1"/>
              </a:solidFill>
            </a:rPr>
            <a:t>Start early by engaging students at the </a:t>
          </a:r>
          <a:r>
            <a:rPr lang="en-US" sz="1400" b="1" u="sng" kern="1200" dirty="0">
              <a:solidFill>
                <a:schemeClr val="bg1"/>
              </a:solidFill>
            </a:rPr>
            <a:t>elementary</a:t>
          </a:r>
          <a:r>
            <a:rPr lang="en-US" sz="1400" kern="1200" dirty="0">
              <a:solidFill>
                <a:schemeClr val="bg1"/>
              </a:solidFill>
            </a:rPr>
            <a:t> level</a:t>
          </a:r>
        </a:p>
      </dsp:txBody>
      <dsp:txXfrm>
        <a:off x="1556543" y="1616229"/>
        <a:ext cx="1364062" cy="5456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778AD-77D8-44A7-927C-B6B50AD440AD}">
      <dsp:nvSpPr>
        <dsp:cNvPr id="0" name=""/>
        <dsp:cNvSpPr/>
      </dsp:nvSpPr>
      <dsp:spPr>
        <a:xfrm>
          <a:off x="216556" y="533671"/>
          <a:ext cx="931791" cy="11251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315896C-2071-40FB-B6C2-5F90EF8A2B52}">
      <dsp:nvSpPr>
        <dsp:cNvPr id="0" name=""/>
        <dsp:cNvSpPr/>
      </dsp:nvSpPr>
      <dsp:spPr>
        <a:xfrm>
          <a:off x="421" y="1607852"/>
          <a:ext cx="1364062" cy="54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1400" kern="1200" dirty="0">
              <a:solidFill>
                <a:schemeClr val="bg1"/>
              </a:solidFill>
            </a:rPr>
            <a:t>Develop &amp; Implement statewide K-12 framework for CS</a:t>
          </a:r>
        </a:p>
      </dsp:txBody>
      <dsp:txXfrm>
        <a:off x="421" y="1607852"/>
        <a:ext cx="1364062" cy="545625"/>
      </dsp:txXfrm>
    </dsp:sp>
    <dsp:sp modelId="{7A0291DC-4EB5-49A7-B5BA-4A0B4A22CD78}">
      <dsp:nvSpPr>
        <dsp:cNvPr id="0" name=""/>
        <dsp:cNvSpPr/>
      </dsp:nvSpPr>
      <dsp:spPr>
        <a:xfrm>
          <a:off x="1773464" y="552182"/>
          <a:ext cx="1023521" cy="10511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BC1AD82-C0E3-44B0-9263-1F48BA0A2DAA}">
      <dsp:nvSpPr>
        <dsp:cNvPr id="0" name=""/>
        <dsp:cNvSpPr/>
      </dsp:nvSpPr>
      <dsp:spPr>
        <a:xfrm>
          <a:off x="1556543" y="1616229"/>
          <a:ext cx="1364062" cy="54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1400" kern="1200" dirty="0">
              <a:solidFill>
                <a:schemeClr val="bg1"/>
              </a:solidFill>
            </a:rPr>
            <a:t>Start early by engaging students at the </a:t>
          </a:r>
          <a:r>
            <a:rPr lang="en-US" sz="1400" b="1" u="sng" kern="1200" dirty="0">
              <a:solidFill>
                <a:schemeClr val="bg1"/>
              </a:solidFill>
            </a:rPr>
            <a:t>elementary</a:t>
          </a:r>
          <a:r>
            <a:rPr lang="en-US" sz="1400" kern="1200" dirty="0">
              <a:solidFill>
                <a:schemeClr val="bg1"/>
              </a:solidFill>
            </a:rPr>
            <a:t> level</a:t>
          </a:r>
        </a:p>
      </dsp:txBody>
      <dsp:txXfrm>
        <a:off x="1556543" y="1616229"/>
        <a:ext cx="1364062" cy="54562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07D2D-D193-49EA-AA40-D0161EE95780}" type="datetimeFigureOut">
              <a:rPr lang="en-US" smtClean="0"/>
              <a:t>9/11/2018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22C71-FE57-4B9A-AC4B-B46CC73ADB87}" type="slidenum">
              <a:rPr lang="en-US" smtClean="0"/>
              <a:t>‹#›</a:t>
            </a:fld>
            <a:endParaRPr lang="en-US"/>
          </a:p>
        </p:txBody>
      </p:sp>
    </p:spTree>
    <p:extLst>
      <p:ext uri="{BB962C8B-B14F-4D97-AF65-F5344CB8AC3E}">
        <p14:creationId xmlns:p14="http://schemas.microsoft.com/office/powerpoint/2010/main" val="1909016580"/>
      </p:ext>
    </p:extLst>
  </p:cSld>
  <p:clrMap bg1="lt1" tx1="dk1" bg2="lt2" tx2="dk2" accent1="accent1" accent2="accent2" accent3="accent3" accent4="accent4" accent5="accent5" accent6="accent6" hlink="hlink" folHlink="folHlink"/>
  <p:notesStyle>
    <a:lvl1pPr marL="0" algn="l" defTabSz="672024" rtl="0" eaLnBrk="1" latinLnBrk="0" hangingPunct="1">
      <a:defRPr sz="900" kern="1200">
        <a:solidFill>
          <a:schemeClr val="tx1"/>
        </a:solidFill>
        <a:latin typeface="+mn-lt"/>
        <a:ea typeface="+mn-ea"/>
        <a:cs typeface="+mn-cs"/>
      </a:defRPr>
    </a:lvl1pPr>
    <a:lvl2pPr marL="336012" algn="l" defTabSz="672024" rtl="0" eaLnBrk="1" latinLnBrk="0" hangingPunct="1">
      <a:defRPr sz="900" kern="1200">
        <a:solidFill>
          <a:schemeClr val="tx1"/>
        </a:solidFill>
        <a:latin typeface="+mn-lt"/>
        <a:ea typeface="+mn-ea"/>
        <a:cs typeface="+mn-cs"/>
      </a:defRPr>
    </a:lvl2pPr>
    <a:lvl3pPr marL="672024" algn="l" defTabSz="672024" rtl="0" eaLnBrk="1" latinLnBrk="0" hangingPunct="1">
      <a:defRPr sz="900" kern="1200">
        <a:solidFill>
          <a:schemeClr val="tx1"/>
        </a:solidFill>
        <a:latin typeface="+mn-lt"/>
        <a:ea typeface="+mn-ea"/>
        <a:cs typeface="+mn-cs"/>
      </a:defRPr>
    </a:lvl3pPr>
    <a:lvl4pPr marL="1008035" algn="l" defTabSz="672024" rtl="0" eaLnBrk="1" latinLnBrk="0" hangingPunct="1">
      <a:defRPr sz="900" kern="1200">
        <a:solidFill>
          <a:schemeClr val="tx1"/>
        </a:solidFill>
        <a:latin typeface="+mn-lt"/>
        <a:ea typeface="+mn-ea"/>
        <a:cs typeface="+mn-cs"/>
      </a:defRPr>
    </a:lvl4pPr>
    <a:lvl5pPr marL="1344047" algn="l" defTabSz="672024" rtl="0" eaLnBrk="1" latinLnBrk="0" hangingPunct="1">
      <a:defRPr sz="900" kern="1200">
        <a:solidFill>
          <a:schemeClr val="tx1"/>
        </a:solidFill>
        <a:latin typeface="+mn-lt"/>
        <a:ea typeface="+mn-ea"/>
        <a:cs typeface="+mn-cs"/>
      </a:defRPr>
    </a:lvl5pPr>
    <a:lvl6pPr marL="1680058" algn="l" defTabSz="672024" rtl="0" eaLnBrk="1" latinLnBrk="0" hangingPunct="1">
      <a:defRPr sz="900" kern="1200">
        <a:solidFill>
          <a:schemeClr val="tx1"/>
        </a:solidFill>
        <a:latin typeface="+mn-lt"/>
        <a:ea typeface="+mn-ea"/>
        <a:cs typeface="+mn-cs"/>
      </a:defRPr>
    </a:lvl6pPr>
    <a:lvl7pPr marL="2016071" algn="l" defTabSz="672024" rtl="0" eaLnBrk="1" latinLnBrk="0" hangingPunct="1">
      <a:defRPr sz="900" kern="1200">
        <a:solidFill>
          <a:schemeClr val="tx1"/>
        </a:solidFill>
        <a:latin typeface="+mn-lt"/>
        <a:ea typeface="+mn-ea"/>
        <a:cs typeface="+mn-cs"/>
      </a:defRPr>
    </a:lvl7pPr>
    <a:lvl8pPr marL="2352082" algn="l" defTabSz="672024" rtl="0" eaLnBrk="1" latinLnBrk="0" hangingPunct="1">
      <a:defRPr sz="900" kern="1200">
        <a:solidFill>
          <a:schemeClr val="tx1"/>
        </a:solidFill>
        <a:latin typeface="+mn-lt"/>
        <a:ea typeface="+mn-ea"/>
        <a:cs typeface="+mn-cs"/>
      </a:defRPr>
    </a:lvl8pPr>
    <a:lvl9pPr marL="2688094" algn="l" defTabSz="67202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a:t>
            </a:fld>
            <a:endParaRPr lang="en-US"/>
          </a:p>
        </p:txBody>
      </p:sp>
    </p:spTree>
    <p:extLst>
      <p:ext uri="{BB962C8B-B14F-4D97-AF65-F5344CB8AC3E}">
        <p14:creationId xmlns:p14="http://schemas.microsoft.com/office/powerpoint/2010/main" val="3357322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10</a:t>
            </a:fld>
            <a:endParaRPr lang="en-US"/>
          </a:p>
        </p:txBody>
      </p:sp>
    </p:spTree>
    <p:extLst>
      <p:ext uri="{BB962C8B-B14F-4D97-AF65-F5344CB8AC3E}">
        <p14:creationId xmlns:p14="http://schemas.microsoft.com/office/powerpoint/2010/main" val="1363951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a:buNone/>
            </a:pPr>
            <a:r>
              <a:rPr lang="en-US" sz="900" dirty="0">
                <a:solidFill>
                  <a:srgbClr val="000000"/>
                </a:solidFill>
                <a:latin typeface="Nunito"/>
              </a:rPr>
              <a:t>Only 10% of these schools indicated that they were required to teach CS, demonstrating that those currently teaching CS are largely doing so either with the encouragement of their administration (60.4%) or simply of their own accord (29.6%).</a:t>
            </a:r>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11</a:t>
            </a:fld>
            <a:endParaRPr lang="en-US"/>
          </a:p>
        </p:txBody>
      </p:sp>
    </p:spTree>
    <p:extLst>
      <p:ext uri="{BB962C8B-B14F-4D97-AF65-F5344CB8AC3E}">
        <p14:creationId xmlns:p14="http://schemas.microsoft.com/office/powerpoint/2010/main" val="3834642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12</a:t>
            </a:fld>
            <a:endParaRPr lang="en-US"/>
          </a:p>
        </p:txBody>
      </p:sp>
    </p:spTree>
    <p:extLst>
      <p:ext uri="{BB962C8B-B14F-4D97-AF65-F5344CB8AC3E}">
        <p14:creationId xmlns:p14="http://schemas.microsoft.com/office/powerpoint/2010/main" val="1800848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13</a:t>
            </a:fld>
            <a:endParaRPr lang="en-US"/>
          </a:p>
        </p:txBody>
      </p:sp>
    </p:spTree>
    <p:extLst>
      <p:ext uri="{BB962C8B-B14F-4D97-AF65-F5344CB8AC3E}">
        <p14:creationId xmlns:p14="http://schemas.microsoft.com/office/powerpoint/2010/main" val="1231325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14</a:t>
            </a:fld>
            <a:endParaRPr lang="en-US"/>
          </a:p>
        </p:txBody>
      </p:sp>
    </p:spTree>
    <p:extLst>
      <p:ext uri="{BB962C8B-B14F-4D97-AF65-F5344CB8AC3E}">
        <p14:creationId xmlns:p14="http://schemas.microsoft.com/office/powerpoint/2010/main" val="3650177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15</a:t>
            </a:fld>
            <a:endParaRPr lang="en-US"/>
          </a:p>
        </p:txBody>
      </p:sp>
    </p:spTree>
    <p:extLst>
      <p:ext uri="{BB962C8B-B14F-4D97-AF65-F5344CB8AC3E}">
        <p14:creationId xmlns:p14="http://schemas.microsoft.com/office/powerpoint/2010/main" val="4290958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16</a:t>
            </a:fld>
            <a:endParaRPr lang="en-US"/>
          </a:p>
        </p:txBody>
      </p:sp>
    </p:spTree>
    <p:extLst>
      <p:ext uri="{BB962C8B-B14F-4D97-AF65-F5344CB8AC3E}">
        <p14:creationId xmlns:p14="http://schemas.microsoft.com/office/powerpoint/2010/main" val="3867445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17</a:t>
            </a:fld>
            <a:endParaRPr lang="en-US"/>
          </a:p>
        </p:txBody>
      </p:sp>
    </p:spTree>
    <p:extLst>
      <p:ext uri="{BB962C8B-B14F-4D97-AF65-F5344CB8AC3E}">
        <p14:creationId xmlns:p14="http://schemas.microsoft.com/office/powerpoint/2010/main" val="1236949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672024" rtl="0" eaLnBrk="1" fontAlgn="auto" latinLnBrk="0" hangingPunct="1">
              <a:lnSpc>
                <a:spcPct val="100000"/>
              </a:lnSpc>
              <a:spcBef>
                <a:spcPts val="0"/>
              </a:spcBef>
              <a:spcAft>
                <a:spcPts val="0"/>
              </a:spcAft>
              <a:buClrTx/>
              <a:buSzTx/>
              <a:buFont typeface="Arial"/>
              <a:buChar char="•"/>
              <a:tabLst/>
              <a:defRPr/>
            </a:pPr>
            <a:endParaRPr lang="en-US" baseline="0" dirty="0"/>
          </a:p>
        </p:txBody>
      </p:sp>
      <p:sp>
        <p:nvSpPr>
          <p:cNvPr id="4" name="Slide Number Placeholder 3"/>
          <p:cNvSpPr>
            <a:spLocks noGrp="1"/>
          </p:cNvSpPr>
          <p:nvPr>
            <p:ph type="sldNum" sz="quarter" idx="10"/>
          </p:nvPr>
        </p:nvSpPr>
        <p:spPr/>
        <p:txBody>
          <a:bodyPr/>
          <a:lstStyle/>
          <a:p>
            <a:fld id="{D7522C71-FE57-4B9A-AC4B-B46CC73ADB87}" type="slidenum">
              <a:rPr lang="en-US" smtClean="0"/>
              <a:t>18</a:t>
            </a:fld>
            <a:endParaRPr lang="en-US"/>
          </a:p>
        </p:txBody>
      </p:sp>
    </p:spTree>
    <p:extLst>
      <p:ext uri="{BB962C8B-B14F-4D97-AF65-F5344CB8AC3E}">
        <p14:creationId xmlns:p14="http://schemas.microsoft.com/office/powerpoint/2010/main" val="359462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defTabSz="228567">
              <a:lnSpc>
                <a:spcPct val="100000"/>
              </a:lnSpc>
              <a:buSzPct val="100000"/>
              <a:buFont typeface="Arial"/>
              <a:buChar char="•"/>
              <a:defRPr sz="1800"/>
            </a:pPr>
            <a:r>
              <a:rPr lang="en-US" sz="800" dirty="0">
                <a:latin typeface="+mn-lt"/>
                <a:ea typeface="Calibri"/>
                <a:cs typeface="Calibri"/>
                <a:sym typeface="Calibri"/>
              </a:rPr>
              <a:t>Generally,</a:t>
            </a:r>
            <a:r>
              <a:rPr lang="en-US" sz="800" baseline="0" dirty="0">
                <a:latin typeface="+mn-lt"/>
                <a:ea typeface="Calibri"/>
                <a:cs typeface="Calibri"/>
                <a:sym typeface="Calibri"/>
              </a:rPr>
              <a:t> VERY </a:t>
            </a:r>
            <a:r>
              <a:rPr lang="en-US" sz="800" dirty="0">
                <a:latin typeface="+mn-lt"/>
                <a:ea typeface="Calibri"/>
                <a:cs typeface="Calibri"/>
                <a:sym typeface="Calibri"/>
              </a:rPr>
              <a:t>few students are taking AP</a:t>
            </a:r>
            <a:r>
              <a:rPr lang="en-US" sz="800" baseline="0" dirty="0">
                <a:latin typeface="+mn-lt"/>
                <a:ea typeface="Calibri"/>
                <a:cs typeface="Calibri"/>
                <a:sym typeface="Calibri"/>
              </a:rPr>
              <a:t> high school </a:t>
            </a:r>
            <a:r>
              <a:rPr lang="en-US" sz="800" dirty="0">
                <a:latin typeface="+mn-lt"/>
                <a:ea typeface="Calibri"/>
                <a:cs typeface="Calibri"/>
                <a:sym typeface="Calibri"/>
              </a:rPr>
              <a:t>computer science relative to all other AP tests</a:t>
            </a:r>
          </a:p>
          <a:p>
            <a:pPr marL="171450" lvl="0" indent="-171450" defTabSz="228567">
              <a:lnSpc>
                <a:spcPct val="100000"/>
              </a:lnSpc>
              <a:buSzPct val="100000"/>
              <a:buFont typeface="Arial"/>
              <a:buChar char="•"/>
              <a:defRPr sz="1800"/>
            </a:pPr>
            <a:r>
              <a:rPr lang="en-US" sz="800" dirty="0">
                <a:latin typeface="+mn-lt"/>
                <a:ea typeface="Calibri"/>
                <a:cs typeface="Calibri"/>
                <a:sym typeface="Calibri"/>
              </a:rPr>
              <a:t>But even more troubling</a:t>
            </a:r>
            <a:r>
              <a:rPr lang="en-US" sz="800" baseline="0" dirty="0">
                <a:latin typeface="+mn-lt"/>
                <a:ea typeface="Calibri"/>
                <a:cs typeface="Calibri"/>
                <a:sym typeface="Calibri"/>
              </a:rPr>
              <a:t> is that only 23% of total students taking AP CS are female.</a:t>
            </a:r>
          </a:p>
          <a:p>
            <a:pPr marL="171450" lvl="0" indent="-171450" defTabSz="228567">
              <a:lnSpc>
                <a:spcPct val="100000"/>
              </a:lnSpc>
              <a:buSzPct val="100000"/>
              <a:buFont typeface="Arial"/>
              <a:buChar char="•"/>
              <a:defRPr sz="1800"/>
            </a:pPr>
            <a:r>
              <a:rPr lang="en-US" sz="800" baseline="0" dirty="0">
                <a:latin typeface="+mn-lt"/>
                <a:ea typeface="Calibri"/>
                <a:cs typeface="Calibri"/>
                <a:sym typeface="Calibri"/>
              </a:rPr>
              <a:t>Similar trends are found in computer science majors in college. </a:t>
            </a:r>
          </a:p>
          <a:p>
            <a:pPr marL="171450" indent="-171450">
              <a:buFont typeface="Arial"/>
              <a:buChar char="•"/>
            </a:pPr>
            <a:r>
              <a:rPr lang="en-US" sz="900" dirty="0"/>
              <a:t>And the diversity problem</a:t>
            </a:r>
            <a:r>
              <a:rPr lang="en-US" sz="900" baseline="0" dirty="0"/>
              <a:t> in computing is now something that makes front page news about major tech companies struggling to create a diverse workforce</a:t>
            </a:r>
          </a:p>
          <a:p>
            <a:pPr marL="171450" indent="-171450">
              <a:buFont typeface="Arial"/>
              <a:buChar char="•"/>
            </a:pPr>
            <a:r>
              <a:rPr lang="en-US" sz="900" baseline="0" dirty="0"/>
              <a:t>Out of all the computing jobs in our entire economy, women only make up a quarter of that workforce</a:t>
            </a:r>
          </a:p>
          <a:p>
            <a:pPr marL="171450" indent="-171450">
              <a:buFont typeface="Arial"/>
              <a:buChar char="•"/>
            </a:pPr>
            <a:r>
              <a:rPr lang="en-US" sz="900" baseline="0" dirty="0"/>
              <a:t>Consider that these are the fastest growing, highest paying, most in-demand jobs in America </a:t>
            </a:r>
          </a:p>
          <a:p>
            <a:pPr marL="171450" indent="-171450">
              <a:buFont typeface="Arial"/>
              <a:buChar char="•"/>
            </a:pPr>
            <a:r>
              <a:rPr lang="en-US" sz="900" baseline="0" dirty="0"/>
              <a:t>And if current trends continue, only one of out four of those jobs will be filled by women</a:t>
            </a:r>
          </a:p>
          <a:p>
            <a:pPr marL="171450" indent="-171450">
              <a:buFont typeface="Arial"/>
              <a:buChar char="•"/>
            </a:pPr>
            <a:r>
              <a:rPr lang="en-US" sz="900" baseline="0" dirty="0">
                <a:latin typeface="+mn-lt"/>
                <a:ea typeface="Calibri"/>
                <a:cs typeface="Calibri"/>
                <a:sym typeface="Calibri"/>
              </a:rPr>
              <a:t>And the stats about Black and Hispanic students tell a very similar story as well. </a:t>
            </a:r>
            <a:endParaRPr lang="en-US" sz="800" dirty="0">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136F2E02-B763-41E7-AEAE-2F724094679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51001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a:t>Let’s talk about getting computer science into our K-12 schools</a:t>
            </a:r>
          </a:p>
          <a:p>
            <a:pPr marL="171450" indent="-171450">
              <a:buFont typeface="Arial"/>
              <a:buChar char="•"/>
            </a:pPr>
            <a:r>
              <a:rPr lang="en-US" baseline="0" dirty="0"/>
              <a:t>But let’s start by talking about dreams</a:t>
            </a:r>
          </a:p>
          <a:p>
            <a:pPr marL="171450" indent="-171450">
              <a:buFont typeface="Arial"/>
              <a:buChar char="•"/>
            </a:pPr>
            <a:r>
              <a:rPr lang="en-US" baseline="0" dirty="0"/>
              <a:t>Opportunities for you</a:t>
            </a:r>
          </a:p>
          <a:p>
            <a:pPr marL="171450" indent="-171450">
              <a:buFont typeface="Arial"/>
              <a:buChar char="•"/>
            </a:pPr>
            <a:r>
              <a:rPr lang="en-US" baseline="0" dirty="0"/>
              <a:t>Opportunities for your community</a:t>
            </a:r>
          </a:p>
          <a:p>
            <a:pPr marL="171450" indent="-171450">
              <a:buFont typeface="Arial"/>
              <a:buChar char="•"/>
            </a:pPr>
            <a:r>
              <a:rPr lang="en-US" baseline="0" dirty="0"/>
              <a:t>And most importantly, an opportunity to create something</a:t>
            </a:r>
            <a:endParaRPr lang="en-US" dirty="0"/>
          </a:p>
          <a:p>
            <a:pPr marL="171450" indent="-171450">
              <a:buFont typeface="Arial"/>
              <a:buChar char="•"/>
            </a:pPr>
            <a:r>
              <a:rPr lang="en-US" dirty="0"/>
              <a:t>The beauty</a:t>
            </a:r>
            <a:r>
              <a:rPr lang="en-US" baseline="0" dirty="0"/>
              <a:t> of computer science is that imagination and creation lie at the heart of the field</a:t>
            </a:r>
          </a:p>
          <a:p>
            <a:pPr marL="171450" indent="-171450">
              <a:buFont typeface="Arial"/>
              <a:buChar char="•"/>
            </a:pPr>
            <a:r>
              <a:rPr lang="en-US" baseline="0" dirty="0"/>
              <a:t>This smart phone I have here or the laptop driving this presentation are innovation platforms</a:t>
            </a:r>
          </a:p>
          <a:p>
            <a:pPr marL="171450" indent="-171450">
              <a:buFont typeface="Arial"/>
              <a:buChar char="•"/>
            </a:pPr>
            <a:r>
              <a:rPr lang="en-US" baseline="0" dirty="0"/>
              <a:t>They allow dreamers, idealists and entrepreneurs anywhere in world to bring their ideas into reality IF they know how to write the software that drives our modern world</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2</a:t>
            </a:fld>
            <a:endParaRPr lang="en-US"/>
          </a:p>
        </p:txBody>
      </p:sp>
    </p:spTree>
    <p:extLst>
      <p:ext uri="{BB962C8B-B14F-4D97-AF65-F5344CB8AC3E}">
        <p14:creationId xmlns:p14="http://schemas.microsoft.com/office/powerpoint/2010/main" val="1402976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900" b="0" i="0" u="none" strike="noStrike" kern="1200" dirty="0">
                <a:solidFill>
                  <a:schemeClr val="tx1"/>
                </a:solidFill>
                <a:effectLst/>
                <a:latin typeface="+mn-lt"/>
                <a:ea typeface="+mn-ea"/>
                <a:cs typeface="+mn-cs"/>
              </a:rPr>
              <a:t>Demographics of Utah high school CS students vary widely based on the class. Across all CS  classes, female student enrollments have increased from 17.6% in 2012-2013 to 33.6% in 2017-2018. Racial / ethnic enrollments in high school CS classes approximately match the demographics for Utah’s public school student population. In fact, while female students are still under-represented in computer science courses, most traditionally under-represented minorities (with the exception of Pacific Islanders) are slightly over-represented in computer science courses. The diversity of these courses may reflect the presence of computer science courses in larger, more urban districts and the lack of these same courses in smaller, more rural districts. </a:t>
            </a:r>
            <a:endParaRPr lang="en-US" b="0" dirty="0">
              <a:effectLst/>
            </a:endParaRPr>
          </a:p>
          <a:p>
            <a:endParaRPr lang="en-US" sz="900" b="0" i="0" u="none" strike="noStrike" kern="1200" dirty="0">
              <a:solidFill>
                <a:schemeClr val="tx1"/>
              </a:solidFill>
              <a:effectLst/>
              <a:latin typeface="+mn-lt"/>
              <a:ea typeface="+mn-ea"/>
              <a:cs typeface="+mn-cs"/>
            </a:endParaRPr>
          </a:p>
          <a:p>
            <a:pPr rtl="0"/>
            <a:r>
              <a:rPr lang="en-US" sz="900" b="0" i="0" u="none" strike="noStrike" kern="1200" dirty="0">
                <a:solidFill>
                  <a:schemeClr val="tx1"/>
                </a:solidFill>
                <a:effectLst/>
                <a:latin typeface="+mn-lt"/>
                <a:ea typeface="+mn-ea"/>
                <a:cs typeface="+mn-cs"/>
              </a:rPr>
              <a:t>However, most female students are enrolled in Exploring Computer Science (ECS), one of the most basic of computer science courses. If we count all CS classes </a:t>
            </a:r>
            <a:r>
              <a:rPr lang="en-US" sz="900" b="0" i="1" u="none" strike="noStrike" kern="1200" dirty="0">
                <a:solidFill>
                  <a:schemeClr val="tx1"/>
                </a:solidFill>
                <a:effectLst/>
                <a:latin typeface="+mn-lt"/>
                <a:ea typeface="+mn-ea"/>
                <a:cs typeface="+mn-cs"/>
              </a:rPr>
              <a:t>except</a:t>
            </a:r>
            <a:r>
              <a:rPr lang="en-US" sz="900" b="0" i="0" u="none" strike="noStrike" kern="1200" dirty="0">
                <a:solidFill>
                  <a:schemeClr val="tx1"/>
                </a:solidFill>
                <a:effectLst/>
                <a:latin typeface="+mn-lt"/>
                <a:ea typeface="+mn-ea"/>
                <a:cs typeface="+mn-cs"/>
              </a:rPr>
              <a:t> ECS, female enrollment only increased from 17.6% in 2012-2013 to 20.6% in 2017-2018. Similarly, the percentage of American Indian, Black, and Hispanic students decrease in more advanced classes. In particular, the percentage of Asians and White students enrolled in all CS courses are 3.1% for Asians and 73.1% for Whites if ECS numbers are discounted, and even higher if only looking at the more advanced computer science courses like AP, IB, Computer Programming, and Computer Science Principles courses (3.7% for Asians and 75.0% for Whites). </a:t>
            </a:r>
            <a:endParaRPr lang="en-US" b="0" dirty="0">
              <a:effectLst/>
            </a:endParaRPr>
          </a:p>
        </p:txBody>
      </p:sp>
      <p:sp>
        <p:nvSpPr>
          <p:cNvPr id="4" name="Slide Number Placeholder 3"/>
          <p:cNvSpPr>
            <a:spLocks noGrp="1"/>
          </p:cNvSpPr>
          <p:nvPr>
            <p:ph type="sldNum" sz="quarter" idx="10"/>
          </p:nvPr>
        </p:nvSpPr>
        <p:spPr/>
        <p:txBody>
          <a:bodyPr/>
          <a:lstStyle/>
          <a:p>
            <a:fld id="{D7522C71-FE57-4B9A-AC4B-B46CC73ADB87}" type="slidenum">
              <a:rPr lang="en-US" smtClean="0"/>
              <a:t>21</a:t>
            </a:fld>
            <a:endParaRPr lang="en-US"/>
          </a:p>
        </p:txBody>
      </p:sp>
    </p:spTree>
    <p:extLst>
      <p:ext uri="{BB962C8B-B14F-4D97-AF65-F5344CB8AC3E}">
        <p14:creationId xmlns:p14="http://schemas.microsoft.com/office/powerpoint/2010/main" val="2003510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baseline="0" dirty="0"/>
              <a:t>Education today has numerous controversial topics</a:t>
            </a:r>
          </a:p>
          <a:p>
            <a:pPr marL="171450" indent="-171450">
              <a:buFont typeface="Arial"/>
              <a:buChar char="•"/>
            </a:pPr>
            <a:r>
              <a:rPr lang="en-US" baseline="0" dirty="0"/>
              <a:t>But computer science isn’t one of them</a:t>
            </a:r>
          </a:p>
          <a:p>
            <a:pPr marL="171450" indent="-171450">
              <a:buFont typeface="Arial"/>
              <a:buChar char="•"/>
            </a:pPr>
            <a:r>
              <a:rPr lang="en-US" baseline="0" dirty="0"/>
              <a:t>At a time that we are fighting about what should or shouldn’t be taught in our schools, 90% of parents are asking for computer science in their schools</a:t>
            </a:r>
          </a:p>
          <a:p>
            <a:pPr marL="171450" indent="-171450">
              <a:buFont typeface="Arial"/>
              <a:buChar char="•"/>
            </a:pPr>
            <a:r>
              <a:rPr lang="en-US" baseline="0" dirty="0"/>
              <a:t>We have momentum</a:t>
            </a:r>
          </a:p>
          <a:p>
            <a:pPr marL="171450" indent="-171450">
              <a:buFont typeface="Arial"/>
              <a:buChar char="•"/>
            </a:pPr>
            <a:r>
              <a:rPr lang="en-US" baseline="0" dirty="0"/>
              <a:t>We have grassroots support</a:t>
            </a:r>
          </a:p>
          <a:p>
            <a:pPr marL="171450" indent="-171450">
              <a:buFont typeface="Arial"/>
              <a:buChar char="•"/>
            </a:pPr>
            <a:r>
              <a:rPr lang="en-US" baseline="0" dirty="0"/>
              <a:t>What we need now is schools to put two things into place:</a:t>
            </a:r>
          </a:p>
          <a:p>
            <a:pPr marL="171450" indent="-171450">
              <a:buFont typeface="Arial"/>
              <a:buChar char="•"/>
            </a:pPr>
            <a:r>
              <a:rPr lang="en-US" baseline="0" dirty="0"/>
              <a:t>First, high-quality, rigorous curriculum and courses</a:t>
            </a:r>
          </a:p>
          <a:p>
            <a:pPr marL="171450" indent="-171450">
              <a:buFont typeface="Arial"/>
              <a:buChar char="•"/>
            </a:pPr>
            <a:r>
              <a:rPr lang="en-US" baseline="0" dirty="0"/>
              <a:t>Second, we need to prepare teachers to teach our students</a:t>
            </a:r>
          </a:p>
          <a:p>
            <a:pPr marL="171450" indent="-171450">
              <a:buFont typeface="Arial"/>
              <a:buChar char="•"/>
            </a:pPr>
            <a:r>
              <a:rPr lang="en-US" baseline="0" dirty="0"/>
              <a:t>We need states to launch initiatives build on these two goals and focused on improving access to CS education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23</a:t>
            </a:fld>
            <a:endParaRPr lang="en-US"/>
          </a:p>
        </p:txBody>
      </p:sp>
    </p:spTree>
    <p:extLst>
      <p:ext uri="{BB962C8B-B14F-4D97-AF65-F5344CB8AC3E}">
        <p14:creationId xmlns:p14="http://schemas.microsoft.com/office/powerpoint/2010/main" val="3827660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baseline="0" dirty="0"/>
              <a:t>Education today has numerous controversial topics</a:t>
            </a:r>
          </a:p>
          <a:p>
            <a:pPr marL="171450" indent="-171450">
              <a:buFont typeface="Arial"/>
              <a:buChar char="•"/>
            </a:pPr>
            <a:r>
              <a:rPr lang="en-US" baseline="0" dirty="0"/>
              <a:t>But computer science isn’t one of them</a:t>
            </a:r>
          </a:p>
          <a:p>
            <a:pPr marL="171450" indent="-171450">
              <a:buFont typeface="Arial"/>
              <a:buChar char="•"/>
            </a:pPr>
            <a:r>
              <a:rPr lang="en-US" baseline="0" dirty="0"/>
              <a:t>At a time that we are fighting about what should or shouldn’t be taught in our schools, 90% of parents are asking for computer science in their schools</a:t>
            </a:r>
          </a:p>
          <a:p>
            <a:pPr marL="171450" indent="-171450">
              <a:buFont typeface="Arial"/>
              <a:buChar char="•"/>
            </a:pPr>
            <a:r>
              <a:rPr lang="en-US" baseline="0" dirty="0"/>
              <a:t>We have momentum</a:t>
            </a:r>
          </a:p>
          <a:p>
            <a:pPr marL="171450" indent="-171450">
              <a:buFont typeface="Arial"/>
              <a:buChar char="•"/>
            </a:pPr>
            <a:r>
              <a:rPr lang="en-US" baseline="0" dirty="0"/>
              <a:t>We have grassroots support</a:t>
            </a:r>
          </a:p>
          <a:p>
            <a:pPr marL="171450" indent="-171450">
              <a:buFont typeface="Arial"/>
              <a:buChar char="•"/>
            </a:pPr>
            <a:r>
              <a:rPr lang="en-US" baseline="0" dirty="0"/>
              <a:t>What we need now is schools to put two things into place:</a:t>
            </a:r>
          </a:p>
          <a:p>
            <a:pPr marL="171450" indent="-171450">
              <a:buFont typeface="Arial"/>
              <a:buChar char="•"/>
            </a:pPr>
            <a:r>
              <a:rPr lang="en-US" baseline="0" dirty="0"/>
              <a:t>First, high-quality, rigorous curriculum and courses</a:t>
            </a:r>
          </a:p>
          <a:p>
            <a:pPr marL="171450" indent="-171450">
              <a:buFont typeface="Arial"/>
              <a:buChar char="•"/>
            </a:pPr>
            <a:r>
              <a:rPr lang="en-US" baseline="0" dirty="0"/>
              <a:t>Second, we need to prepare teachers to teach our students</a:t>
            </a:r>
          </a:p>
          <a:p>
            <a:pPr marL="171450" indent="-171450">
              <a:buFont typeface="Arial"/>
              <a:buChar char="•"/>
            </a:pPr>
            <a:r>
              <a:rPr lang="en-US" baseline="0" dirty="0"/>
              <a:t>We need states to launch initiatives build on these two goals and focused on improving access to CS education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24</a:t>
            </a:fld>
            <a:endParaRPr lang="en-US"/>
          </a:p>
        </p:txBody>
      </p:sp>
    </p:spTree>
    <p:extLst>
      <p:ext uri="{BB962C8B-B14F-4D97-AF65-F5344CB8AC3E}">
        <p14:creationId xmlns:p14="http://schemas.microsoft.com/office/powerpoint/2010/main" val="940137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25</a:t>
            </a:fld>
            <a:endParaRPr lang="en-US"/>
          </a:p>
        </p:txBody>
      </p:sp>
    </p:spTree>
    <p:extLst>
      <p:ext uri="{BB962C8B-B14F-4D97-AF65-F5344CB8AC3E}">
        <p14:creationId xmlns:p14="http://schemas.microsoft.com/office/powerpoint/2010/main" val="3140932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3</a:t>
            </a:fld>
            <a:endParaRPr lang="en-US"/>
          </a:p>
        </p:txBody>
      </p:sp>
    </p:spTree>
    <p:extLst>
      <p:ext uri="{BB962C8B-B14F-4D97-AF65-F5344CB8AC3E}">
        <p14:creationId xmlns:p14="http://schemas.microsoft.com/office/powerpoint/2010/main" val="2418174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4</a:t>
            </a:fld>
            <a:endParaRPr lang="en-US"/>
          </a:p>
        </p:txBody>
      </p:sp>
    </p:spTree>
    <p:extLst>
      <p:ext uri="{BB962C8B-B14F-4D97-AF65-F5344CB8AC3E}">
        <p14:creationId xmlns:p14="http://schemas.microsoft.com/office/powerpoint/2010/main" val="3342084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5</a:t>
            </a:fld>
            <a:endParaRPr lang="en-US"/>
          </a:p>
        </p:txBody>
      </p:sp>
    </p:spTree>
    <p:extLst>
      <p:ext uri="{BB962C8B-B14F-4D97-AF65-F5344CB8AC3E}">
        <p14:creationId xmlns:p14="http://schemas.microsoft.com/office/powerpoint/2010/main" val="1781081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dirty="0"/>
              <a:t>The question is, what to</a:t>
            </a:r>
            <a:r>
              <a:rPr lang="en-US" baseline="0" dirty="0"/>
              <a:t> do about the lack of access to K-12 computer science?</a:t>
            </a:r>
          </a:p>
          <a:p>
            <a:pPr marL="171450" indent="-171450">
              <a:buFont typeface="Arial"/>
              <a:buChar char="•"/>
            </a:pPr>
            <a:r>
              <a:rPr lang="en-US" baseline="0" dirty="0"/>
              <a:t>What can we do when a student’s access to CS is determined largely on whether or not the school is lucky enough or forward thinking enough to have a computer science teacher?</a:t>
            </a:r>
          </a:p>
          <a:p>
            <a:pPr marL="171450" indent="-171450">
              <a:buFont typeface="Arial"/>
              <a:buChar char="•"/>
            </a:pPr>
            <a:r>
              <a:rPr lang="en-US" baseline="0" dirty="0"/>
              <a:t>What can we do when girls are not participating in this field or thinking that computer science is “not for them”?</a:t>
            </a:r>
          </a:p>
          <a:p>
            <a:pPr marL="171450" indent="-171450">
              <a:buFont typeface="Arial"/>
              <a:buChar char="•"/>
            </a:pPr>
            <a:r>
              <a:rPr lang="en-US" baseline="0" dirty="0"/>
              <a:t>The real question we face is how can our education system evolve to ensure that computer science is part of our student’s daily lives?</a:t>
            </a:r>
          </a:p>
          <a:p>
            <a:pPr marL="171450" indent="-171450">
              <a:buFont typeface="Arial"/>
              <a:buChar char="•"/>
            </a:pPr>
            <a:r>
              <a:rPr lang="en-US" baseline="0" dirty="0"/>
              <a:t>I’m here to tell you that it is already evolving</a:t>
            </a:r>
          </a:p>
          <a:p>
            <a:pPr marL="171450" indent="-171450">
              <a:buFont typeface="Arial"/>
              <a:buChar char="•"/>
            </a:pPr>
            <a:r>
              <a:rPr lang="en-US" baseline="0" dirty="0"/>
              <a:t>Already, several states have created K-12 computer science standards, all but one of those in the past two years, and several more are in progress. </a:t>
            </a:r>
          </a:p>
          <a:p>
            <a:pPr marL="171450" indent="-171450">
              <a:buFont typeface="Arial"/>
              <a:buChar char="•"/>
            </a:pPr>
            <a:endParaRPr lang="en-US" baseline="0" dirty="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6</a:t>
            </a:fld>
            <a:endParaRPr lang="en-US"/>
          </a:p>
        </p:txBody>
      </p:sp>
    </p:spTree>
    <p:extLst>
      <p:ext uri="{BB962C8B-B14F-4D97-AF65-F5344CB8AC3E}">
        <p14:creationId xmlns:p14="http://schemas.microsoft.com/office/powerpoint/2010/main" val="1363951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dirty="0"/>
              <a:t>The question is, what to</a:t>
            </a:r>
            <a:r>
              <a:rPr lang="en-US" baseline="0" dirty="0"/>
              <a:t> do about the lack of access to K-12 computer science?</a:t>
            </a:r>
          </a:p>
          <a:p>
            <a:pPr marL="171450" indent="-171450">
              <a:buFont typeface="Arial"/>
              <a:buChar char="•"/>
            </a:pPr>
            <a:r>
              <a:rPr lang="en-US" baseline="0" dirty="0"/>
              <a:t>What can we do when a student’s access to CS is determined largely on whether or not the school is lucky enough or forward thinking enough to have a computer science teacher?</a:t>
            </a:r>
          </a:p>
          <a:p>
            <a:pPr marL="171450" indent="-171450">
              <a:buFont typeface="Arial"/>
              <a:buChar char="•"/>
            </a:pPr>
            <a:r>
              <a:rPr lang="en-US" baseline="0" dirty="0"/>
              <a:t>What can we do when girls are not participating in this field or thinking that computer science is “not for them”?</a:t>
            </a:r>
          </a:p>
          <a:p>
            <a:pPr marL="171450" indent="-171450">
              <a:buFont typeface="Arial"/>
              <a:buChar char="•"/>
            </a:pPr>
            <a:r>
              <a:rPr lang="en-US" baseline="0" dirty="0"/>
              <a:t>The real question we face is how can our education system evolve to ensure that computer science is part of our student’s daily lives?</a:t>
            </a:r>
          </a:p>
          <a:p>
            <a:pPr marL="171450" indent="-171450">
              <a:buFont typeface="Arial"/>
              <a:buChar char="•"/>
            </a:pPr>
            <a:r>
              <a:rPr lang="en-US" baseline="0" dirty="0"/>
              <a:t>I’m here to tell you that it is already evolving</a:t>
            </a:r>
          </a:p>
          <a:p>
            <a:pPr marL="171450" indent="-171450">
              <a:buFont typeface="Arial"/>
              <a:buChar char="•"/>
            </a:pPr>
            <a:r>
              <a:rPr lang="en-US" baseline="0" dirty="0"/>
              <a:t>Already, several states have created K-12 computer science standards, all but one of those in the past two years, and several more are in progress. </a:t>
            </a:r>
          </a:p>
          <a:p>
            <a:pPr marL="171450" indent="-171450">
              <a:buFont typeface="Arial"/>
              <a:buChar char="•"/>
            </a:pPr>
            <a:endParaRPr lang="en-US" baseline="0" dirty="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7</a:t>
            </a:fld>
            <a:endParaRPr lang="en-US"/>
          </a:p>
        </p:txBody>
      </p:sp>
    </p:spTree>
    <p:extLst>
      <p:ext uri="{BB962C8B-B14F-4D97-AF65-F5344CB8AC3E}">
        <p14:creationId xmlns:p14="http://schemas.microsoft.com/office/powerpoint/2010/main" val="2519665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569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dirty="0"/>
              <a:t>So let’s take a little audience</a:t>
            </a:r>
            <a:r>
              <a:rPr lang="en-US" baseline="0" dirty="0"/>
              <a:t> pop-quiz</a:t>
            </a:r>
          </a:p>
          <a:p>
            <a:pPr marL="171450" indent="-171450">
              <a:buFont typeface="Arial"/>
              <a:buChar char="•"/>
            </a:pPr>
            <a:r>
              <a:rPr lang="en-US" dirty="0"/>
              <a:t>How many</a:t>
            </a:r>
            <a:r>
              <a:rPr lang="en-US" baseline="0" dirty="0"/>
              <a:t> of you can answer these questions?</a:t>
            </a:r>
          </a:p>
          <a:p>
            <a:pPr marL="171450" indent="-171450">
              <a:buFont typeface="Arial"/>
              <a:buChar char="•"/>
            </a:pPr>
            <a:r>
              <a:rPr lang="en-US" baseline="0" dirty="0"/>
              <a:t>What is photosynthesis?</a:t>
            </a:r>
          </a:p>
          <a:p>
            <a:pPr marL="171450" indent="-171450">
              <a:buFont typeface="Arial"/>
              <a:buChar char="•"/>
            </a:pPr>
            <a:r>
              <a:rPr lang="en-US" baseline="0" dirty="0"/>
              <a:t>Or what is H2O?</a:t>
            </a:r>
          </a:p>
          <a:p>
            <a:pPr marL="171450" indent="-171450">
              <a:buFont typeface="Arial"/>
              <a:buChar char="•"/>
            </a:pPr>
            <a:r>
              <a:rPr lang="en-US" baseline="0" dirty="0"/>
              <a:t>These are all things that we expect kids to graduate high school knowing</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Every 21</a:t>
            </a:r>
            <a:r>
              <a:rPr lang="en-US" baseline="30000" dirty="0"/>
              <a:t>st</a:t>
            </a:r>
            <a:r>
              <a:rPr lang="en-US" baseline="0" dirty="0"/>
              <a:t> century student should </a:t>
            </a:r>
            <a:r>
              <a:rPr lang="en-US" i="1" baseline="0" dirty="0"/>
              <a:t>also</a:t>
            </a:r>
            <a:r>
              <a:rPr lang="en-US" baseline="0" dirty="0"/>
              <a:t> have a chance to learn about algorithms, how to make an app, or how the internet works. </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Right now there’s no expectation in our schools that students will even have a basic understanding of these concepts, even though they are driving a large part of our society.</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It is equally important that students understand what a “for loop” is and how it is used and how to design algorithms is as it is that they understand how to solve an equation or how plants live</a:t>
            </a:r>
          </a:p>
          <a:p>
            <a:pPr marL="171450" indent="-171450">
              <a:buFont typeface="Arial"/>
              <a:buChar char="•"/>
            </a:pPr>
            <a:r>
              <a:rPr lang="en-US" dirty="0"/>
              <a:t>The main reason</a:t>
            </a:r>
            <a:r>
              <a:rPr lang="en-US" baseline="0" dirty="0"/>
              <a:t> that computer science is now foundational knowledge necessary in every school is because it will allow students to think about problems differently</a:t>
            </a:r>
          </a:p>
          <a:p>
            <a:pPr marL="171450" indent="-171450">
              <a:buFont typeface="Arial"/>
              <a:buChar char="•"/>
            </a:pPr>
            <a:r>
              <a:rPr lang="en-US" baseline="0" dirty="0"/>
              <a:t>Students will gain computational thinking skills, which embody a more robust way to think about problems</a:t>
            </a:r>
          </a:p>
          <a:p>
            <a:pPr marL="171450" indent="-171450">
              <a:buFont typeface="Arial"/>
              <a:buChar char="•"/>
            </a:pPr>
            <a:r>
              <a:rPr lang="en-US" baseline="0" dirty="0"/>
              <a:t>And the problem solving process can be applied to any field of study and to any problem</a:t>
            </a:r>
          </a:p>
          <a:p>
            <a:pPr marL="171450" indent="-171450">
              <a:buFont typeface="Arial"/>
              <a:buChar char="•"/>
            </a:pPr>
            <a:r>
              <a:rPr lang="en-US" baseline="0" dirty="0"/>
              <a:t>If you are facing a big, ambiguous project at home or at work, computational thinking and problem solving processes can help you break this problem into smaller chunks. Recognizing what’s important and what needs to be solved first are critical thinking skills that are valuable in ANY context</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9</a:t>
            </a:fld>
            <a:endParaRPr lang="en-US"/>
          </a:p>
        </p:txBody>
      </p:sp>
    </p:spTree>
    <p:extLst>
      <p:ext uri="{BB962C8B-B14F-4D97-AF65-F5344CB8AC3E}">
        <p14:creationId xmlns:p14="http://schemas.microsoft.com/office/powerpoint/2010/main" val="1797269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735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grpSp>
        <p:nvGrpSpPr>
          <p:cNvPr id="4" name="Grid" hidden="1"/>
          <p:cNvGrpSpPr>
            <a:grpSpLocks noChangeAspect="1"/>
          </p:cNvGrpSpPr>
          <p:nvPr userDrawn="1"/>
        </p:nvGrpSpPr>
        <p:grpSpPr bwMode="auto">
          <a:xfrm>
            <a:off x="69472" y="71476"/>
            <a:ext cx="8996924" cy="5000569"/>
            <a:chOff x="-631" y="-324"/>
            <a:chExt cx="8936" cy="4968"/>
          </a:xfrm>
        </p:grpSpPr>
        <p:sp>
          <p:nvSpPr>
            <p:cNvPr id="5"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8"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0"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1"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2"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2"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3"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4"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
        <p:nvSpPr>
          <p:cNvPr id="75" name="Text Placeholder 5"/>
          <p:cNvSpPr>
            <a:spLocks noGrp="1"/>
          </p:cNvSpPr>
          <p:nvPr>
            <p:ph type="body" sz="quarter" idx="10" hasCustomPrompt="1"/>
          </p:nvPr>
        </p:nvSpPr>
        <p:spPr>
          <a:xfrm>
            <a:off x="579523" y="4136882"/>
            <a:ext cx="4887519" cy="485535"/>
          </a:xfrm>
        </p:spPr>
        <p:txBody>
          <a:bodyPr lIns="67202" tIns="33602" rIns="67202" bIns="33602" anchor="t">
            <a:noAutofit/>
          </a:bodyPr>
          <a:lstStyle>
            <a:lvl1pPr marL="0" marR="0" indent="0" algn="l" defTabSz="685232" rtl="0" eaLnBrk="1" fontAlgn="auto" latinLnBrk="0" hangingPunct="1">
              <a:lnSpc>
                <a:spcPts val="3150"/>
              </a:lnSpc>
              <a:spcBef>
                <a:spcPts val="0"/>
              </a:spcBef>
              <a:spcAft>
                <a:spcPts val="0"/>
              </a:spcAft>
              <a:buClrTx/>
              <a:buSzPct val="90000"/>
              <a:buFont typeface="Wingdings" panose="05000000000000000000" pitchFamily="2" charset="2"/>
              <a:buNone/>
              <a:tabLst/>
              <a:defRPr lang="en-US" sz="2100" b="0" kern="1200" spc="-52" baseline="0" dirty="0">
                <a:gradFill>
                  <a:gsLst>
                    <a:gs pos="82143">
                      <a:schemeClr val="tx1"/>
                    </a:gs>
                    <a:gs pos="47000">
                      <a:schemeClr val="tx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Demo title</a:t>
            </a:r>
          </a:p>
        </p:txBody>
      </p:sp>
      <p:sp>
        <p:nvSpPr>
          <p:cNvPr id="76" name="Text Placeholder 5"/>
          <p:cNvSpPr>
            <a:spLocks noGrp="1"/>
          </p:cNvSpPr>
          <p:nvPr>
            <p:ph type="body" sz="quarter" idx="12" hasCustomPrompt="1"/>
          </p:nvPr>
        </p:nvSpPr>
        <p:spPr>
          <a:xfrm>
            <a:off x="588395" y="3887467"/>
            <a:ext cx="4878624" cy="271228"/>
          </a:xfrm>
        </p:spPr>
        <p:txBody>
          <a:bodyPr lIns="67202" tIns="33602" rIns="67202" bIns="33602" anchor="t">
            <a:noAutofit/>
          </a:bodyPr>
          <a:lstStyle>
            <a:lvl1pPr marL="0" marR="0" indent="0" algn="l" defTabSz="685301" rtl="0" eaLnBrk="1" fontAlgn="auto" latinLnBrk="0" hangingPunct="1">
              <a:lnSpc>
                <a:spcPts val="1575"/>
              </a:lnSpc>
              <a:spcBef>
                <a:spcPts val="525"/>
              </a:spcBef>
              <a:spcAft>
                <a:spcPts val="0"/>
              </a:spcAft>
              <a:buClrTx/>
              <a:buSzPct val="90000"/>
              <a:buFont typeface="Wingdings" panose="05000000000000000000" pitchFamily="2" charset="2"/>
              <a:buNone/>
              <a:tabLst/>
              <a:defRPr lang="en-US" sz="1000" b="1" kern="1200" cap="all" baseline="0" dirty="0">
                <a:gradFill>
                  <a:gsLst>
                    <a:gs pos="893">
                      <a:schemeClr val="accent1"/>
                    </a:gs>
                    <a:gs pos="16000">
                      <a:schemeClr val="accent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Demo</a:t>
            </a:r>
          </a:p>
        </p:txBody>
      </p:sp>
    </p:spTree>
    <p:extLst>
      <p:ext uri="{BB962C8B-B14F-4D97-AF65-F5344CB8AC3E}">
        <p14:creationId xmlns:p14="http://schemas.microsoft.com/office/powerpoint/2010/main" val="40809634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600"/>
                                        <p:tgtEl>
                                          <p:spTgt spid="76"/>
                                        </p:tgtEl>
                                      </p:cBhvr>
                                    </p:animEffect>
                                  </p:childTnLst>
                                </p:cTn>
                              </p:par>
                              <p:par>
                                <p:cTn id="8" presetID="63" presetClass="path" presetSubtype="0" decel="100000" fill="hold" grpId="1" nodeType="withEffect">
                                  <p:stCondLst>
                                    <p:cond delay="150"/>
                                  </p:stCondLst>
                                  <p:childTnLst>
                                    <p:animMotion origin="layout" path="M 0.02604 -1.39355E-6 L -1.71049E-7 -1.39355E-6 " pathEditMode="relative" rAng="0" ptsTypes="AA">
                                      <p:cBhvr>
                                        <p:cTn id="9" dur="600" fill="hold"/>
                                        <p:tgtEl>
                                          <p:spTgt spid="76"/>
                                        </p:tgtEl>
                                        <p:attrNameLst>
                                          <p:attrName>ppt_x</p:attrName>
                                          <p:attrName>ppt_y</p:attrName>
                                        </p:attrNameLst>
                                      </p:cBhvr>
                                      <p:rCtr x="-1302" y="0"/>
                                    </p:animMotion>
                                  </p:childTnLst>
                                </p:cTn>
                              </p:par>
                              <p:par>
                                <p:cTn id="10" presetID="10" presetClass="entr" presetSubtype="0" fill="hold" grpId="0" nodeType="withEffect">
                                  <p:stCondLst>
                                    <p:cond delay="15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600"/>
                                        <p:tgtEl>
                                          <p:spTgt spid="75"/>
                                        </p:tgtEl>
                                      </p:cBhvr>
                                    </p:animEffect>
                                  </p:childTnLst>
                                </p:cTn>
                              </p:par>
                              <p:par>
                                <p:cTn id="13" presetID="63" presetClass="path" presetSubtype="0" decel="100000" fill="hold" grpId="1" nodeType="withEffect">
                                  <p:stCondLst>
                                    <p:cond delay="150"/>
                                  </p:stCondLst>
                                  <p:childTnLst>
                                    <p:animMotion origin="layout" path="M 0.02604 -1.39355E-6 L -1.71049E-7 -1.39355E-6 " pathEditMode="relative" rAng="0" ptsTypes="AA">
                                      <p:cBhvr>
                                        <p:cTn id="14" dur="600" fill="hold"/>
                                        <p:tgtEl>
                                          <p:spTgt spid="75"/>
                                        </p:tgtEl>
                                        <p:attrNameLst>
                                          <p:attrName>ppt_x</p:attrName>
                                          <p:attrName>ppt_y</p:attrName>
                                        </p:attrNameLst>
                                      </p:cBhvr>
                                      <p:rCtr x="-13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tmplLst>
          <p:tmpl>
            <p:tnLst>
              <p:par>
                <p:cTn presetID="10" presetClass="entr" presetSubtype="0" fill="hold" nodeType="withEffect">
                  <p:stCondLst>
                    <p:cond delay="150"/>
                  </p:stCondLst>
                  <p:childTnLst>
                    <p:set>
                      <p:cBhvr>
                        <p:cTn dur="1" fill="hold">
                          <p:stCondLst>
                            <p:cond delay="0"/>
                          </p:stCondLst>
                        </p:cTn>
                        <p:tgtEl>
                          <p:spTgt spid="75"/>
                        </p:tgtEl>
                        <p:attrNameLst>
                          <p:attrName>style.visibility</p:attrName>
                        </p:attrNameLst>
                      </p:cBhvr>
                      <p:to>
                        <p:strVal val="visible"/>
                      </p:to>
                    </p:set>
                    <p:animEffect transition="in" filter="fade">
                      <p:cBhvr>
                        <p:cTn dur="600"/>
                        <p:tgtEl>
                          <p:spTgt spid="75"/>
                        </p:tgtEl>
                      </p:cBhvr>
                    </p:animEffect>
                  </p:childTnLst>
                </p:cTn>
              </p:par>
            </p:tnLst>
          </p:tmpl>
        </p:tmplLst>
      </p:bldP>
      <p:bldP spid="75" grpId="1"/>
      <p:bldP spid="76" grpId="0">
        <p:tmplLst>
          <p:tmpl>
            <p:tnLst>
              <p:par>
                <p:cTn presetID="10" presetClass="entr" presetSubtype="0" fill="hold" nodeType="withEffect">
                  <p:stCondLst>
                    <p:cond delay="150"/>
                  </p:stCondLst>
                  <p:childTnLst>
                    <p:set>
                      <p:cBhvr>
                        <p:cTn dur="1" fill="hold">
                          <p:stCondLst>
                            <p:cond delay="0"/>
                          </p:stCondLst>
                        </p:cTn>
                        <p:tgtEl>
                          <p:spTgt spid="76"/>
                        </p:tgtEl>
                        <p:attrNameLst>
                          <p:attrName>style.visibility</p:attrName>
                        </p:attrNameLst>
                      </p:cBhvr>
                      <p:to>
                        <p:strVal val="visible"/>
                      </p:to>
                    </p:set>
                    <p:animEffect transition="in" filter="fade">
                      <p:cBhvr>
                        <p:cTn dur="600"/>
                        <p:tgtEl>
                          <p:spTgt spid="76"/>
                        </p:tgtEl>
                      </p:cBhvr>
                    </p:animEffect>
                  </p:childTnLst>
                </p:cTn>
              </p:par>
            </p:tnLst>
          </p:tmpl>
        </p:tmplLst>
      </p:bldP>
      <p:bldP spid="76" grpId="1"/>
    </p:bldLst>
  </p:timing>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13413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Accent Colo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7915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Accent Colo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3605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Accent Color 3">
    <p:spTree>
      <p:nvGrpSpPr>
        <p:cNvPr id="1" name=""/>
        <p:cNvGrpSpPr/>
        <p:nvPr/>
      </p:nvGrpSpPr>
      <p:grpSpPr>
        <a:xfrm>
          <a:off x="0" y="0"/>
          <a:ext cx="0" cy="0"/>
          <a:chOff x="0" y="0"/>
          <a:chExt cx="0" cy="0"/>
        </a:xfrm>
      </p:grpSpPr>
      <p:grpSp>
        <p:nvGrpSpPr>
          <p:cNvPr id="2" name="Group 82" hidden="1"/>
          <p:cNvGrpSpPr>
            <a:grpSpLocks noChangeAspect="1"/>
          </p:cNvGrpSpPr>
          <p:nvPr userDrawn="1"/>
        </p:nvGrpSpPr>
        <p:grpSpPr bwMode="auto">
          <a:xfrm>
            <a:off x="69472" y="71476"/>
            <a:ext cx="8996924" cy="5000569"/>
            <a:chOff x="-631" y="-324"/>
            <a:chExt cx="8936" cy="4968"/>
          </a:xfrm>
        </p:grpSpPr>
        <p:sp>
          <p:nvSpPr>
            <p:cNvPr id="3"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8"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9"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0"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1"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2"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Tree>
    <p:extLst>
      <p:ext uri="{BB962C8B-B14F-4D97-AF65-F5344CB8AC3E}">
        <p14:creationId xmlns:p14="http://schemas.microsoft.com/office/powerpoint/2010/main" val="306752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650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493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colore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111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bullets)">
    <p:spTree>
      <p:nvGrpSpPr>
        <p:cNvPr id="1" name=""/>
        <p:cNvGrpSpPr/>
        <p:nvPr/>
      </p:nvGrpSpPr>
      <p:grpSpPr>
        <a:xfrm>
          <a:off x="0" y="0"/>
          <a:ext cx="0" cy="0"/>
          <a:chOff x="0" y="0"/>
          <a:chExt cx="0" cy="0"/>
        </a:xfrm>
      </p:grpSpPr>
      <p:sp>
        <p:nvSpPr>
          <p:cNvPr id="2" name="Title 1"/>
          <p:cNvSpPr>
            <a:spLocks noGrp="1"/>
          </p:cNvSpPr>
          <p:nvPr>
            <p:ph type="title"/>
          </p:nvPr>
        </p:nvSpPr>
        <p:spPr>
          <a:xfrm>
            <a:off x="781867" y="818546"/>
            <a:ext cx="8016545" cy="857250"/>
          </a:xfrm>
          <a:prstGeom prst="rect">
            <a:avLst/>
          </a:prstGeom>
        </p:spPr>
        <p:txBody>
          <a:bodyPr lIns="91394" tIns="45697" rIns="91394" bIns="45697"/>
          <a:lstStyle/>
          <a:p>
            <a:r>
              <a:rPr lang="en-US"/>
              <a:t>Click to edit Master title style</a:t>
            </a:r>
            <a:endParaRPr lang="en-US" dirty="0"/>
          </a:p>
        </p:txBody>
      </p:sp>
      <p:sp>
        <p:nvSpPr>
          <p:cNvPr id="3" name="Content Placeholder 2"/>
          <p:cNvSpPr>
            <a:spLocks noGrp="1"/>
          </p:cNvSpPr>
          <p:nvPr>
            <p:ph idx="1"/>
          </p:nvPr>
        </p:nvSpPr>
        <p:spPr>
          <a:xfrm>
            <a:off x="781867" y="1714506"/>
            <a:ext cx="8016545" cy="3286125"/>
          </a:xfrm>
          <a:prstGeom prst="rect">
            <a:avLst/>
          </a:prstGeom>
        </p:spPr>
        <p:txBody>
          <a:bodyPr lIns="91394" tIns="45697" rIns="91394" bIns="4569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9914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Blank copy">
    <p:spTree>
      <p:nvGrpSpPr>
        <p:cNvPr id="1" name=""/>
        <p:cNvGrpSpPr/>
        <p:nvPr/>
      </p:nvGrpSpPr>
      <p:grpSpPr>
        <a:xfrm>
          <a:off x="0" y="0"/>
          <a:ext cx="0" cy="0"/>
          <a:chOff x="0" y="0"/>
          <a:chExt cx="0" cy="0"/>
        </a:xfrm>
      </p:grpSpPr>
      <p:pic>
        <p:nvPicPr>
          <p:cNvPr id="38" name="Image" descr="Image"/>
          <p:cNvPicPr>
            <a:picLocks noChangeAspect="1"/>
          </p:cNvPicPr>
          <p:nvPr/>
        </p:nvPicPr>
        <p:blipFill>
          <a:blip r:embed="rId2">
            <a:extLst/>
          </a:blip>
          <a:stretch>
            <a:fillRect/>
          </a:stretch>
        </p:blipFill>
        <p:spPr>
          <a:xfrm>
            <a:off x="-1286166" y="-208814"/>
            <a:ext cx="10501076" cy="6150882"/>
          </a:xfrm>
          <a:prstGeom prst="rect">
            <a:avLst/>
          </a:prstGeom>
          <a:ln w="12700">
            <a:miter lim="400000"/>
          </a:ln>
        </p:spPr>
      </p:pic>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313617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491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Tx">
  <p:cSld name="1_Content with Caption">
    <p:spTree>
      <p:nvGrpSpPr>
        <p:cNvPr id="1" name=""/>
        <p:cNvGrpSpPr/>
        <p:nvPr/>
      </p:nvGrpSpPr>
      <p:grpSpPr>
        <a:xfrm>
          <a:off x="0" y="0"/>
          <a:ext cx="0" cy="0"/>
          <a:chOff x="0" y="0"/>
          <a:chExt cx="0" cy="0"/>
        </a:xfrm>
      </p:grpSpPr>
      <p:sp>
        <p:nvSpPr>
          <p:cNvPr id="8" name="Rectangle 7"/>
          <p:cNvSpPr/>
          <p:nvPr/>
        </p:nvSpPr>
        <p:spPr>
          <a:xfrm>
            <a:off x="2971800" y="0"/>
            <a:ext cx="5943600" cy="51435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sz="1350"/>
          </a:p>
        </p:txBody>
      </p:sp>
      <p:sp>
        <p:nvSpPr>
          <p:cNvPr id="2" name="Title 1"/>
          <p:cNvSpPr>
            <a:spLocks noGrp="1"/>
          </p:cNvSpPr>
          <p:nvPr>
            <p:ph type="title"/>
          </p:nvPr>
        </p:nvSpPr>
        <p:spPr>
          <a:xfrm>
            <a:off x="228601" y="1276350"/>
            <a:ext cx="2514600" cy="2133600"/>
          </a:xfrm>
        </p:spPr>
        <p:txBody>
          <a:bodyPr anchor="b">
            <a:normAutofit/>
          </a:bodyPr>
          <a:lstStyle>
            <a:lvl1pPr algn="l">
              <a:defRPr sz="1500" b="1"/>
            </a:lvl1pPr>
          </a:lstStyle>
          <a:p>
            <a:r>
              <a:rPr lang="en-US"/>
              <a:t>Click to edit Master title style</a:t>
            </a:r>
            <a:endParaRPr/>
          </a:p>
        </p:txBody>
      </p:sp>
      <p:sp>
        <p:nvSpPr>
          <p:cNvPr id="4" name="Text Placeholder 3"/>
          <p:cNvSpPr>
            <a:spLocks noGrp="1"/>
          </p:cNvSpPr>
          <p:nvPr>
            <p:ph type="body" sz="half" idx="2"/>
          </p:nvPr>
        </p:nvSpPr>
        <p:spPr>
          <a:xfrm>
            <a:off x="228601" y="3486150"/>
            <a:ext cx="2514600" cy="1295400"/>
          </a:xfrm>
        </p:spPr>
        <p:txBody>
          <a:bodyPr>
            <a:normAutofit/>
          </a:bodyPr>
          <a:lstStyle>
            <a:lvl1pPr marL="0" indent="0">
              <a:spcBef>
                <a:spcPts val="900"/>
              </a:spcBef>
              <a:buNone/>
              <a:defRPr sz="1200"/>
            </a:lvl1pPr>
            <a:lvl2pPr marL="457120" indent="0">
              <a:buNone/>
              <a:defRPr sz="1200"/>
            </a:lvl2pPr>
            <a:lvl3pPr marL="914240" indent="0">
              <a:buNone/>
              <a:defRPr sz="975"/>
            </a:lvl3pPr>
            <a:lvl4pPr marL="1371360" indent="0">
              <a:buNone/>
              <a:defRPr sz="900"/>
            </a:lvl4pPr>
            <a:lvl5pPr marL="1828480" indent="0">
              <a:buNone/>
              <a:defRPr sz="900"/>
            </a:lvl5pPr>
            <a:lvl6pPr marL="2285600" indent="0">
              <a:buNone/>
              <a:defRPr sz="900"/>
            </a:lvl6pPr>
            <a:lvl7pPr marL="2742720" indent="0">
              <a:buNone/>
              <a:defRPr sz="900"/>
            </a:lvl7pPr>
            <a:lvl8pPr marL="3199840" indent="0">
              <a:buNone/>
              <a:defRPr sz="900"/>
            </a:lvl8pPr>
            <a:lvl9pPr marL="3656960" indent="0">
              <a:buNone/>
              <a:defRPr sz="900"/>
            </a:lvl9pPr>
          </a:lstStyle>
          <a:p>
            <a:pPr lvl="0"/>
            <a:r>
              <a:rPr lang="en-US"/>
              <a:t>Edit Master text styles</a:t>
            </a:r>
          </a:p>
        </p:txBody>
      </p:sp>
      <p:sp>
        <p:nvSpPr>
          <p:cNvPr id="3" name="Content Placeholder 2"/>
          <p:cNvSpPr>
            <a:spLocks noGrp="1"/>
          </p:cNvSpPr>
          <p:nvPr>
            <p:ph idx="1"/>
          </p:nvPr>
        </p:nvSpPr>
        <p:spPr>
          <a:xfrm>
            <a:off x="3352801" y="361950"/>
            <a:ext cx="5105400" cy="4419600"/>
          </a:xfrm>
        </p:spPr>
        <p:txBody>
          <a:bodyPr>
            <a:normAutofit/>
          </a:bodyPr>
          <a:lstStyle>
            <a:lvl1pPr>
              <a:defRPr sz="1800"/>
            </a:lvl1pPr>
            <a:lvl2pPr>
              <a:defRPr sz="150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9/11/2018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249964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grpSp>
        <p:nvGrpSpPr>
          <p:cNvPr id="11" name="Grid" hidden="1"/>
          <p:cNvGrpSpPr>
            <a:grpSpLocks noChangeAspect="1"/>
          </p:cNvGrpSpPr>
          <p:nvPr userDrawn="1"/>
        </p:nvGrpSpPr>
        <p:grpSpPr bwMode="auto">
          <a:xfrm>
            <a:off x="69472" y="71476"/>
            <a:ext cx="8996924" cy="5000569"/>
            <a:chOff x="-631" y="-324"/>
            <a:chExt cx="8936" cy="4968"/>
          </a:xfrm>
        </p:grpSpPr>
        <p:sp>
          <p:nvSpPr>
            <p:cNvPr id="12"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2"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3"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4"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5"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6"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7"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8"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9"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80"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
        <p:nvSpPr>
          <p:cNvPr id="9" name="Rectangle 8"/>
          <p:cNvSpPr/>
          <p:nvPr userDrawn="1"/>
        </p:nvSpPr>
        <p:spPr bwMode="auto">
          <a:xfrm>
            <a:off x="668127" y="4979099"/>
            <a:ext cx="7801227" cy="1644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80" tIns="109665" rIns="137080" bIns="109665" numCol="1" spcCol="0" rtlCol="0" fromWordArt="0" anchor="t" anchorCtr="0" forceAA="0" compatLnSpc="1">
            <a:prstTxWarp prst="textNoShape">
              <a:avLst/>
            </a:prstTxWarp>
            <a:noAutofit/>
          </a:bodyPr>
          <a:lstStyle/>
          <a:p>
            <a:pPr algn="ctr" defTabSz="698944" fontAlgn="base">
              <a:lnSpc>
                <a:spcPct val="90000"/>
              </a:lnSpc>
              <a:spcBef>
                <a:spcPct val="0"/>
              </a:spcBef>
              <a:spcAft>
                <a:spcPct val="0"/>
              </a:spcAft>
            </a:pPr>
            <a:endParaRPr lang="en-US" sz="1800" dirty="0" err="1">
              <a:gradFill>
                <a:gsLst>
                  <a:gs pos="0">
                    <a:srgbClr val="FFFFFF"/>
                  </a:gs>
                  <a:gs pos="100000">
                    <a:srgbClr val="FFFFFF"/>
                  </a:gs>
                </a:gsLst>
                <a:lin ang="5400000" scaled="0"/>
              </a:gradFill>
              <a:ea typeface="Segoe UI" pitchFamily="34" charset="0"/>
              <a:cs typeface="Segoe UI" pitchFamily="34" charset="0"/>
            </a:endParaRPr>
          </a:p>
        </p:txBody>
      </p:sp>
      <p:sp>
        <p:nvSpPr>
          <p:cNvPr id="81" name="Freeform 9"/>
          <p:cNvSpPr>
            <a:spLocks noEditPoints="1"/>
          </p:cNvSpPr>
          <p:nvPr userDrawn="1"/>
        </p:nvSpPr>
        <p:spPr bwMode="auto">
          <a:xfrm>
            <a:off x="661186" y="1622096"/>
            <a:ext cx="1262783" cy="252984"/>
          </a:xfrm>
          <a:custGeom>
            <a:avLst/>
            <a:gdLst>
              <a:gd name="T0" fmla="*/ 6735 w 9533"/>
              <a:gd name="T1" fmla="*/ 453 h 1908"/>
              <a:gd name="T2" fmla="*/ 6418 w 9533"/>
              <a:gd name="T3" fmla="*/ 688 h 1908"/>
              <a:gd name="T4" fmla="*/ 6157 w 9533"/>
              <a:gd name="T5" fmla="*/ 1879 h 1908"/>
              <a:gd name="T6" fmla="*/ 6734 w 9533"/>
              <a:gd name="T7" fmla="*/ 0 h 1908"/>
              <a:gd name="T8" fmla="*/ 6735 w 9533"/>
              <a:gd name="T9" fmla="*/ 237 h 1908"/>
              <a:gd name="T10" fmla="*/ 6421 w 9533"/>
              <a:gd name="T11" fmla="*/ 453 h 1908"/>
              <a:gd name="T12" fmla="*/ 9533 w 9533"/>
              <a:gd name="T13" fmla="*/ 1879 h 1908"/>
              <a:gd name="T14" fmla="*/ 8817 w 9533"/>
              <a:gd name="T15" fmla="*/ 1332 h 1908"/>
              <a:gd name="T16" fmla="*/ 8101 w 9533"/>
              <a:gd name="T17" fmla="*/ 1879 h 1908"/>
              <a:gd name="T18" fmla="*/ 8149 w 9533"/>
              <a:gd name="T19" fmla="*/ 453 h 1908"/>
              <a:gd name="T20" fmla="*/ 8817 w 9533"/>
              <a:gd name="T21" fmla="*/ 939 h 1908"/>
              <a:gd name="T22" fmla="*/ 9485 w 9533"/>
              <a:gd name="T23" fmla="*/ 453 h 1908"/>
              <a:gd name="T24" fmla="*/ 7484 w 9533"/>
              <a:gd name="T25" fmla="*/ 424 h 1908"/>
              <a:gd name="T26" fmla="*/ 7484 w 9533"/>
              <a:gd name="T27" fmla="*/ 1907 h 1908"/>
              <a:gd name="T28" fmla="*/ 7484 w 9533"/>
              <a:gd name="T29" fmla="*/ 424 h 1908"/>
              <a:gd name="T30" fmla="*/ 7042 w 9533"/>
              <a:gd name="T31" fmla="*/ 1166 h 1908"/>
              <a:gd name="T32" fmla="*/ 7927 w 9533"/>
              <a:gd name="T33" fmla="*/ 1166 h 1908"/>
              <a:gd name="T34" fmla="*/ 1200 w 9533"/>
              <a:gd name="T35" fmla="*/ 1319 h 1908"/>
              <a:gd name="T36" fmla="*/ 650 w 9533"/>
              <a:gd name="T37" fmla="*/ 1908 h 1908"/>
              <a:gd name="T38" fmla="*/ 265 w 9533"/>
              <a:gd name="T39" fmla="*/ 1441 h 1908"/>
              <a:gd name="T40" fmla="*/ 965 w 9533"/>
              <a:gd name="T41" fmla="*/ 1515 h 1908"/>
              <a:gd name="T42" fmla="*/ 195 w 9533"/>
              <a:gd name="T43" fmla="*/ 1122 h 1908"/>
              <a:gd name="T44" fmla="*/ 658 w 9533"/>
              <a:gd name="T45" fmla="*/ 427 h 1908"/>
              <a:gd name="T46" fmla="*/ 932 w 9533"/>
              <a:gd name="T47" fmla="*/ 852 h 1908"/>
              <a:gd name="T48" fmla="*/ 295 w 9533"/>
              <a:gd name="T49" fmla="*/ 821 h 1908"/>
              <a:gd name="T50" fmla="*/ 1200 w 9533"/>
              <a:gd name="T51" fmla="*/ 1319 h 1908"/>
              <a:gd name="T52" fmla="*/ 1389 w 9533"/>
              <a:gd name="T53" fmla="*/ 0 h 1908"/>
              <a:gd name="T54" fmla="*/ 1651 w 9533"/>
              <a:gd name="T55" fmla="*/ 270 h 1908"/>
              <a:gd name="T56" fmla="*/ 1389 w 9533"/>
              <a:gd name="T57" fmla="*/ 1879 h 1908"/>
              <a:gd name="T58" fmla="*/ 1651 w 9533"/>
              <a:gd name="T59" fmla="*/ 453 h 1908"/>
              <a:gd name="T60" fmla="*/ 1389 w 9533"/>
              <a:gd name="T61" fmla="*/ 1879 h 1908"/>
              <a:gd name="T62" fmla="*/ 1845 w 9533"/>
              <a:gd name="T63" fmla="*/ 0 h 1908"/>
              <a:gd name="T64" fmla="*/ 2107 w 9533"/>
              <a:gd name="T65" fmla="*/ 1879 h 1908"/>
              <a:gd name="T66" fmla="*/ 3657 w 9533"/>
              <a:gd name="T67" fmla="*/ 453 h 1908"/>
              <a:gd name="T68" fmla="*/ 2794 w 9533"/>
              <a:gd name="T69" fmla="*/ 1879 h 1908"/>
              <a:gd name="T70" fmla="*/ 2502 w 9533"/>
              <a:gd name="T71" fmla="*/ 453 h 1908"/>
              <a:gd name="T72" fmla="*/ 3379 w 9533"/>
              <a:gd name="T73" fmla="*/ 453 h 1908"/>
              <a:gd name="T74" fmla="*/ 5963 w 9533"/>
              <a:gd name="T75" fmla="*/ 688 h 1908"/>
              <a:gd name="T76" fmla="*/ 5465 w 9533"/>
              <a:gd name="T77" fmla="*/ 1879 h 1908"/>
              <a:gd name="T78" fmla="*/ 5204 w 9533"/>
              <a:gd name="T79" fmla="*/ 453 h 1908"/>
              <a:gd name="T80" fmla="*/ 5465 w 9533"/>
              <a:gd name="T81" fmla="*/ 647 h 1908"/>
              <a:gd name="T82" fmla="*/ 5963 w 9533"/>
              <a:gd name="T83" fmla="*/ 688 h 1908"/>
              <a:gd name="T84" fmla="*/ 5039 w 9533"/>
              <a:gd name="T85" fmla="*/ 1166 h 1908"/>
              <a:gd name="T86" fmla="*/ 3631 w 9533"/>
              <a:gd name="T87" fmla="*/ 1166 h 1908"/>
              <a:gd name="T88" fmla="*/ 4999 w 9533"/>
              <a:gd name="T89" fmla="*/ 1441 h 1908"/>
              <a:gd name="T90" fmla="*/ 4335 w 9533"/>
              <a:gd name="T91" fmla="*/ 1672 h 1908"/>
              <a:gd name="T92" fmla="*/ 5037 w 9533"/>
              <a:gd name="T93" fmla="*/ 1234 h 1908"/>
              <a:gd name="T94" fmla="*/ 4760 w 9533"/>
              <a:gd name="T95" fmla="*/ 998 h 1908"/>
              <a:gd name="T96" fmla="*/ 4335 w 9533"/>
              <a:gd name="T97" fmla="*/ 660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33" h="1908">
                <a:moveTo>
                  <a:pt x="6421" y="453"/>
                </a:moveTo>
                <a:cubicBezTo>
                  <a:pt x="6735" y="453"/>
                  <a:pt x="6735" y="453"/>
                  <a:pt x="6735" y="453"/>
                </a:cubicBezTo>
                <a:cubicBezTo>
                  <a:pt x="6735" y="688"/>
                  <a:pt x="6735" y="688"/>
                  <a:pt x="6735" y="688"/>
                </a:cubicBezTo>
                <a:cubicBezTo>
                  <a:pt x="6418" y="688"/>
                  <a:pt x="6418" y="688"/>
                  <a:pt x="6418" y="688"/>
                </a:cubicBezTo>
                <a:cubicBezTo>
                  <a:pt x="6418" y="1879"/>
                  <a:pt x="6418" y="1879"/>
                  <a:pt x="6418" y="1879"/>
                </a:cubicBezTo>
                <a:cubicBezTo>
                  <a:pt x="6157" y="1879"/>
                  <a:pt x="6157" y="1879"/>
                  <a:pt x="6157" y="1879"/>
                </a:cubicBezTo>
                <a:cubicBezTo>
                  <a:pt x="6157" y="503"/>
                  <a:pt x="6157" y="503"/>
                  <a:pt x="6157" y="503"/>
                </a:cubicBezTo>
                <a:cubicBezTo>
                  <a:pt x="6157" y="190"/>
                  <a:pt x="6370" y="0"/>
                  <a:pt x="6734" y="0"/>
                </a:cubicBezTo>
                <a:cubicBezTo>
                  <a:pt x="6735" y="0"/>
                  <a:pt x="6735" y="0"/>
                  <a:pt x="6735" y="0"/>
                </a:cubicBezTo>
                <a:cubicBezTo>
                  <a:pt x="6735" y="237"/>
                  <a:pt x="6735" y="237"/>
                  <a:pt x="6735" y="237"/>
                </a:cubicBezTo>
                <a:cubicBezTo>
                  <a:pt x="6734" y="237"/>
                  <a:pt x="6734" y="237"/>
                  <a:pt x="6734" y="237"/>
                </a:cubicBezTo>
                <a:cubicBezTo>
                  <a:pt x="6531" y="237"/>
                  <a:pt x="6438" y="311"/>
                  <a:pt x="6421" y="453"/>
                </a:cubicBezTo>
                <a:close/>
                <a:moveTo>
                  <a:pt x="8975" y="1134"/>
                </a:moveTo>
                <a:cubicBezTo>
                  <a:pt x="9533" y="1879"/>
                  <a:pt x="9533" y="1879"/>
                  <a:pt x="9533" y="1879"/>
                </a:cubicBezTo>
                <a:cubicBezTo>
                  <a:pt x="9217" y="1879"/>
                  <a:pt x="9217" y="1879"/>
                  <a:pt x="9217" y="1879"/>
                </a:cubicBezTo>
                <a:cubicBezTo>
                  <a:pt x="8817" y="1332"/>
                  <a:pt x="8817" y="1332"/>
                  <a:pt x="8817" y="1332"/>
                </a:cubicBezTo>
                <a:cubicBezTo>
                  <a:pt x="8416" y="1879"/>
                  <a:pt x="8416" y="1879"/>
                  <a:pt x="8416" y="1879"/>
                </a:cubicBezTo>
                <a:cubicBezTo>
                  <a:pt x="8101" y="1879"/>
                  <a:pt x="8101" y="1879"/>
                  <a:pt x="8101" y="1879"/>
                </a:cubicBezTo>
                <a:cubicBezTo>
                  <a:pt x="8659" y="1134"/>
                  <a:pt x="8659" y="1134"/>
                  <a:pt x="8659" y="1134"/>
                </a:cubicBezTo>
                <a:cubicBezTo>
                  <a:pt x="8149" y="453"/>
                  <a:pt x="8149" y="453"/>
                  <a:pt x="8149" y="453"/>
                </a:cubicBezTo>
                <a:cubicBezTo>
                  <a:pt x="8464" y="453"/>
                  <a:pt x="8464" y="453"/>
                  <a:pt x="8464" y="453"/>
                </a:cubicBezTo>
                <a:cubicBezTo>
                  <a:pt x="8817" y="939"/>
                  <a:pt x="8817" y="939"/>
                  <a:pt x="8817" y="939"/>
                </a:cubicBezTo>
                <a:cubicBezTo>
                  <a:pt x="9170" y="453"/>
                  <a:pt x="9170" y="453"/>
                  <a:pt x="9170" y="453"/>
                </a:cubicBezTo>
                <a:cubicBezTo>
                  <a:pt x="9485" y="453"/>
                  <a:pt x="9485" y="453"/>
                  <a:pt x="9485" y="453"/>
                </a:cubicBezTo>
                <a:lnTo>
                  <a:pt x="8975" y="1134"/>
                </a:lnTo>
                <a:close/>
                <a:moveTo>
                  <a:pt x="7484" y="424"/>
                </a:moveTo>
                <a:cubicBezTo>
                  <a:pt x="7170" y="424"/>
                  <a:pt x="6780" y="627"/>
                  <a:pt x="6780" y="1166"/>
                </a:cubicBezTo>
                <a:cubicBezTo>
                  <a:pt x="6780" y="1704"/>
                  <a:pt x="7170" y="1907"/>
                  <a:pt x="7484" y="1907"/>
                </a:cubicBezTo>
                <a:cubicBezTo>
                  <a:pt x="7799" y="1907"/>
                  <a:pt x="8188" y="1704"/>
                  <a:pt x="8188" y="1166"/>
                </a:cubicBezTo>
                <a:cubicBezTo>
                  <a:pt x="8188" y="627"/>
                  <a:pt x="7799" y="424"/>
                  <a:pt x="7484" y="424"/>
                </a:cubicBezTo>
                <a:close/>
                <a:moveTo>
                  <a:pt x="7484" y="1672"/>
                </a:moveTo>
                <a:cubicBezTo>
                  <a:pt x="7349" y="1672"/>
                  <a:pt x="7042" y="1604"/>
                  <a:pt x="7042" y="1166"/>
                </a:cubicBezTo>
                <a:cubicBezTo>
                  <a:pt x="7042" y="728"/>
                  <a:pt x="7349" y="660"/>
                  <a:pt x="7484" y="660"/>
                </a:cubicBezTo>
                <a:cubicBezTo>
                  <a:pt x="7619" y="660"/>
                  <a:pt x="7927" y="728"/>
                  <a:pt x="7927" y="1166"/>
                </a:cubicBezTo>
                <a:cubicBezTo>
                  <a:pt x="7927" y="1604"/>
                  <a:pt x="7619" y="1672"/>
                  <a:pt x="7484" y="1672"/>
                </a:cubicBezTo>
                <a:close/>
                <a:moveTo>
                  <a:pt x="1200" y="1319"/>
                </a:moveTo>
                <a:cubicBezTo>
                  <a:pt x="1244" y="1412"/>
                  <a:pt x="1256" y="1563"/>
                  <a:pt x="1165" y="1690"/>
                </a:cubicBezTo>
                <a:cubicBezTo>
                  <a:pt x="1082" y="1807"/>
                  <a:pt x="912" y="1908"/>
                  <a:pt x="650" y="1908"/>
                </a:cubicBezTo>
                <a:cubicBezTo>
                  <a:pt x="384" y="1908"/>
                  <a:pt x="45" y="1774"/>
                  <a:pt x="0" y="1441"/>
                </a:cubicBezTo>
                <a:cubicBezTo>
                  <a:pt x="265" y="1441"/>
                  <a:pt x="265" y="1441"/>
                  <a:pt x="265" y="1441"/>
                </a:cubicBezTo>
                <a:cubicBezTo>
                  <a:pt x="302" y="1594"/>
                  <a:pt x="463" y="1657"/>
                  <a:pt x="604" y="1671"/>
                </a:cubicBezTo>
                <a:cubicBezTo>
                  <a:pt x="759" y="1683"/>
                  <a:pt x="942" y="1629"/>
                  <a:pt x="965" y="1515"/>
                </a:cubicBezTo>
                <a:cubicBezTo>
                  <a:pt x="990" y="1397"/>
                  <a:pt x="939" y="1315"/>
                  <a:pt x="604" y="1257"/>
                </a:cubicBezTo>
                <a:cubicBezTo>
                  <a:pt x="516" y="1242"/>
                  <a:pt x="322" y="1209"/>
                  <a:pt x="195" y="1122"/>
                </a:cubicBezTo>
                <a:cubicBezTo>
                  <a:pt x="93" y="1053"/>
                  <a:pt x="13" y="947"/>
                  <a:pt x="35" y="791"/>
                </a:cubicBezTo>
                <a:cubicBezTo>
                  <a:pt x="72" y="531"/>
                  <a:pt x="371" y="402"/>
                  <a:pt x="658" y="427"/>
                </a:cubicBezTo>
                <a:cubicBezTo>
                  <a:pt x="907" y="447"/>
                  <a:pt x="1159" y="582"/>
                  <a:pt x="1197" y="852"/>
                </a:cubicBezTo>
                <a:cubicBezTo>
                  <a:pt x="932" y="852"/>
                  <a:pt x="932" y="852"/>
                  <a:pt x="932" y="852"/>
                </a:cubicBezTo>
                <a:cubicBezTo>
                  <a:pt x="900" y="729"/>
                  <a:pt x="752" y="670"/>
                  <a:pt x="634" y="661"/>
                </a:cubicBezTo>
                <a:cubicBezTo>
                  <a:pt x="490" y="651"/>
                  <a:pt x="297" y="685"/>
                  <a:pt x="295" y="821"/>
                </a:cubicBezTo>
                <a:cubicBezTo>
                  <a:pt x="293" y="911"/>
                  <a:pt x="344" y="972"/>
                  <a:pt x="657" y="1026"/>
                </a:cubicBezTo>
                <a:cubicBezTo>
                  <a:pt x="867" y="1062"/>
                  <a:pt x="1109" y="1127"/>
                  <a:pt x="1200" y="1319"/>
                </a:cubicBezTo>
                <a:close/>
                <a:moveTo>
                  <a:pt x="1389" y="270"/>
                </a:moveTo>
                <a:cubicBezTo>
                  <a:pt x="1389" y="0"/>
                  <a:pt x="1389" y="0"/>
                  <a:pt x="1389" y="0"/>
                </a:cubicBezTo>
                <a:cubicBezTo>
                  <a:pt x="1651" y="0"/>
                  <a:pt x="1651" y="0"/>
                  <a:pt x="1651" y="0"/>
                </a:cubicBezTo>
                <a:cubicBezTo>
                  <a:pt x="1651" y="270"/>
                  <a:pt x="1651" y="270"/>
                  <a:pt x="1651" y="270"/>
                </a:cubicBezTo>
                <a:lnTo>
                  <a:pt x="1389" y="270"/>
                </a:lnTo>
                <a:close/>
                <a:moveTo>
                  <a:pt x="1389" y="1879"/>
                </a:moveTo>
                <a:cubicBezTo>
                  <a:pt x="1389" y="453"/>
                  <a:pt x="1389" y="453"/>
                  <a:pt x="1389" y="453"/>
                </a:cubicBezTo>
                <a:cubicBezTo>
                  <a:pt x="1651" y="453"/>
                  <a:pt x="1651" y="453"/>
                  <a:pt x="1651" y="453"/>
                </a:cubicBezTo>
                <a:cubicBezTo>
                  <a:pt x="1651" y="1879"/>
                  <a:pt x="1651" y="1879"/>
                  <a:pt x="1651" y="1879"/>
                </a:cubicBezTo>
                <a:lnTo>
                  <a:pt x="1389" y="1879"/>
                </a:lnTo>
                <a:close/>
                <a:moveTo>
                  <a:pt x="1845" y="1879"/>
                </a:moveTo>
                <a:cubicBezTo>
                  <a:pt x="1845" y="0"/>
                  <a:pt x="1845" y="0"/>
                  <a:pt x="1845" y="0"/>
                </a:cubicBezTo>
                <a:cubicBezTo>
                  <a:pt x="2107" y="0"/>
                  <a:pt x="2107" y="0"/>
                  <a:pt x="2107" y="0"/>
                </a:cubicBezTo>
                <a:cubicBezTo>
                  <a:pt x="2107" y="1879"/>
                  <a:pt x="2107" y="1879"/>
                  <a:pt x="2107" y="1879"/>
                </a:cubicBezTo>
                <a:lnTo>
                  <a:pt x="1845" y="1879"/>
                </a:lnTo>
                <a:close/>
                <a:moveTo>
                  <a:pt x="3657" y="453"/>
                </a:moveTo>
                <a:cubicBezTo>
                  <a:pt x="3087" y="1879"/>
                  <a:pt x="3087" y="1879"/>
                  <a:pt x="3087" y="1879"/>
                </a:cubicBezTo>
                <a:cubicBezTo>
                  <a:pt x="2794" y="1879"/>
                  <a:pt x="2794" y="1879"/>
                  <a:pt x="2794" y="1879"/>
                </a:cubicBezTo>
                <a:cubicBezTo>
                  <a:pt x="2224" y="453"/>
                  <a:pt x="2224" y="453"/>
                  <a:pt x="2224" y="453"/>
                </a:cubicBezTo>
                <a:cubicBezTo>
                  <a:pt x="2502" y="453"/>
                  <a:pt x="2502" y="453"/>
                  <a:pt x="2502" y="453"/>
                </a:cubicBezTo>
                <a:cubicBezTo>
                  <a:pt x="2941" y="1563"/>
                  <a:pt x="2941" y="1563"/>
                  <a:pt x="2941" y="1563"/>
                </a:cubicBezTo>
                <a:cubicBezTo>
                  <a:pt x="3379" y="453"/>
                  <a:pt x="3379" y="453"/>
                  <a:pt x="3379" y="453"/>
                </a:cubicBezTo>
                <a:lnTo>
                  <a:pt x="3657" y="453"/>
                </a:lnTo>
                <a:close/>
                <a:moveTo>
                  <a:pt x="5963" y="688"/>
                </a:moveTo>
                <a:cubicBezTo>
                  <a:pt x="5554" y="688"/>
                  <a:pt x="5465" y="1041"/>
                  <a:pt x="5465" y="1226"/>
                </a:cubicBezTo>
                <a:cubicBezTo>
                  <a:pt x="5465" y="1879"/>
                  <a:pt x="5465" y="1879"/>
                  <a:pt x="5465" y="1879"/>
                </a:cubicBezTo>
                <a:cubicBezTo>
                  <a:pt x="5204" y="1879"/>
                  <a:pt x="5204" y="1879"/>
                  <a:pt x="5204" y="1879"/>
                </a:cubicBezTo>
                <a:cubicBezTo>
                  <a:pt x="5204" y="453"/>
                  <a:pt x="5204" y="453"/>
                  <a:pt x="5204" y="453"/>
                </a:cubicBezTo>
                <a:cubicBezTo>
                  <a:pt x="5465" y="453"/>
                  <a:pt x="5465" y="453"/>
                  <a:pt x="5465" y="453"/>
                </a:cubicBezTo>
                <a:cubicBezTo>
                  <a:pt x="5465" y="647"/>
                  <a:pt x="5465" y="647"/>
                  <a:pt x="5465" y="647"/>
                </a:cubicBezTo>
                <a:cubicBezTo>
                  <a:pt x="5541" y="565"/>
                  <a:pt x="5724" y="453"/>
                  <a:pt x="5963" y="453"/>
                </a:cubicBezTo>
                <a:lnTo>
                  <a:pt x="5963" y="688"/>
                </a:lnTo>
                <a:close/>
                <a:moveTo>
                  <a:pt x="5037" y="1234"/>
                </a:moveTo>
                <a:cubicBezTo>
                  <a:pt x="5038" y="1212"/>
                  <a:pt x="5039" y="1189"/>
                  <a:pt x="5039" y="1166"/>
                </a:cubicBezTo>
                <a:cubicBezTo>
                  <a:pt x="5039" y="627"/>
                  <a:pt x="4650" y="424"/>
                  <a:pt x="4335" y="424"/>
                </a:cubicBezTo>
                <a:cubicBezTo>
                  <a:pt x="4020" y="424"/>
                  <a:pt x="3631" y="627"/>
                  <a:pt x="3631" y="1166"/>
                </a:cubicBezTo>
                <a:cubicBezTo>
                  <a:pt x="3631" y="1704"/>
                  <a:pt x="4020" y="1907"/>
                  <a:pt x="4335" y="1907"/>
                </a:cubicBezTo>
                <a:cubicBezTo>
                  <a:pt x="4589" y="1907"/>
                  <a:pt x="4892" y="1775"/>
                  <a:pt x="4999" y="1441"/>
                </a:cubicBezTo>
                <a:cubicBezTo>
                  <a:pt x="4722" y="1441"/>
                  <a:pt x="4722" y="1441"/>
                  <a:pt x="4722" y="1441"/>
                </a:cubicBezTo>
                <a:cubicBezTo>
                  <a:pt x="4627" y="1635"/>
                  <a:pt x="4434" y="1672"/>
                  <a:pt x="4335" y="1672"/>
                </a:cubicBezTo>
                <a:cubicBezTo>
                  <a:pt x="4208" y="1672"/>
                  <a:pt x="3926" y="1611"/>
                  <a:pt x="3895" y="1234"/>
                </a:cubicBezTo>
                <a:lnTo>
                  <a:pt x="5037" y="1234"/>
                </a:lnTo>
                <a:close/>
                <a:moveTo>
                  <a:pt x="4335" y="660"/>
                </a:moveTo>
                <a:cubicBezTo>
                  <a:pt x="4451" y="660"/>
                  <a:pt x="4692" y="710"/>
                  <a:pt x="4760" y="998"/>
                </a:cubicBezTo>
                <a:cubicBezTo>
                  <a:pt x="3911" y="998"/>
                  <a:pt x="3911" y="998"/>
                  <a:pt x="3911" y="998"/>
                </a:cubicBezTo>
                <a:cubicBezTo>
                  <a:pt x="3978" y="710"/>
                  <a:pt x="4220" y="660"/>
                  <a:pt x="4335" y="660"/>
                </a:cubicBezTo>
                <a:close/>
              </a:path>
            </a:pathLst>
          </a:custGeom>
          <a:solidFill>
            <a:schemeClr val="accent1"/>
          </a:solidFill>
          <a:ln>
            <a:noFill/>
          </a:ln>
        </p:spPr>
        <p:txBody>
          <a:bodyPr vert="horz" wrap="square" lIns="68540" tIns="34270" rIns="68540" bIns="34270" numCol="1" anchor="t" anchorCtr="0" compatLnSpc="1">
            <a:prstTxWarp prst="textNoShape">
              <a:avLst/>
            </a:prstTxWarp>
          </a:bodyPr>
          <a:lstStyle/>
          <a:p>
            <a:pPr defTabSz="685301"/>
            <a:endParaRPr lang="en-US" sz="1300">
              <a:solidFill>
                <a:srgbClr val="FFFFFF"/>
              </a:solidFill>
            </a:endParaRPr>
          </a:p>
        </p:txBody>
      </p:sp>
      <p:sp>
        <p:nvSpPr>
          <p:cNvPr id="82" name="Rectangle 81"/>
          <p:cNvSpPr/>
          <p:nvPr userDrawn="1"/>
        </p:nvSpPr>
        <p:spPr>
          <a:xfrm>
            <a:off x="564973" y="2458988"/>
            <a:ext cx="7885699" cy="1475484"/>
          </a:xfrm>
          <a:prstGeom prst="rect">
            <a:avLst/>
          </a:prstGeom>
        </p:spPr>
        <p:txBody>
          <a:bodyPr wrap="square" lIns="67202" tIns="33602" rIns="67202" bIns="33602" anchor="b">
            <a:spAutoFit/>
          </a:bodyPr>
          <a:lstStyle/>
          <a:p>
            <a:pPr defTabSz="685301">
              <a:lnSpc>
                <a:spcPts val="5396"/>
              </a:lnSpc>
            </a:pPr>
            <a:r>
              <a:rPr lang="en-US" sz="5400" dirty="0">
                <a:gradFill>
                  <a:gsLst>
                    <a:gs pos="2917">
                      <a:srgbClr val="FFFFFF"/>
                    </a:gs>
                    <a:gs pos="30000">
                      <a:srgbClr val="FFFFFF"/>
                    </a:gs>
                  </a:gsLst>
                  <a:lin ang="5400000" scaled="0"/>
                </a:gradFill>
                <a:latin typeface="Rail Headline" pitchFamily="2" charset="0"/>
              </a:rPr>
              <a:t>TEDxRainier 2014</a:t>
            </a:r>
          </a:p>
          <a:p>
            <a:pPr defTabSz="685301">
              <a:lnSpc>
                <a:spcPts val="5396"/>
              </a:lnSpc>
            </a:pPr>
            <a:r>
              <a:rPr lang="en-US" sz="5400" dirty="0">
                <a:gradFill>
                  <a:gsLst>
                    <a:gs pos="2917">
                      <a:srgbClr val="FFFFFF"/>
                    </a:gs>
                    <a:gs pos="30000">
                      <a:srgbClr val="FFFFFF"/>
                    </a:gs>
                  </a:gsLst>
                  <a:lin ang="5400000" scaled="0"/>
                </a:gradFill>
                <a:latin typeface="Rail Headline" pitchFamily="2" charset="0"/>
              </a:rPr>
              <a:t>branding competition</a:t>
            </a:r>
          </a:p>
        </p:txBody>
      </p:sp>
      <p:sp>
        <p:nvSpPr>
          <p:cNvPr id="83" name="Rectangle 82"/>
          <p:cNvSpPr/>
          <p:nvPr userDrawn="1"/>
        </p:nvSpPr>
        <p:spPr>
          <a:xfrm>
            <a:off x="568734" y="3788525"/>
            <a:ext cx="2559285" cy="652224"/>
          </a:xfrm>
          <a:prstGeom prst="rect">
            <a:avLst/>
          </a:prstGeom>
        </p:spPr>
        <p:txBody>
          <a:bodyPr wrap="none" lIns="67202" tIns="33602" rIns="67202" bIns="33602">
            <a:spAutoFit/>
          </a:bodyPr>
          <a:lstStyle/>
          <a:p>
            <a:pPr defTabSz="685301">
              <a:lnSpc>
                <a:spcPts val="4724"/>
              </a:lnSpc>
              <a:spcBef>
                <a:spcPts val="1050"/>
              </a:spcBef>
            </a:pPr>
            <a:r>
              <a:rPr lang="en-US" sz="3100" spc="-52" dirty="0">
                <a:gradFill>
                  <a:gsLst>
                    <a:gs pos="82143">
                      <a:srgbClr val="FFFFFF"/>
                    </a:gs>
                    <a:gs pos="47000">
                      <a:srgbClr val="FFFFFF"/>
                    </a:gs>
                  </a:gsLst>
                  <a:lin ang="5400000" scaled="0"/>
                </a:gradFill>
                <a:latin typeface="Rail 400"/>
              </a:rPr>
              <a:t>Summer 2014</a:t>
            </a:r>
          </a:p>
        </p:txBody>
      </p:sp>
    </p:spTree>
    <p:extLst>
      <p:ext uri="{BB962C8B-B14F-4D97-AF65-F5344CB8AC3E}">
        <p14:creationId xmlns:p14="http://schemas.microsoft.com/office/powerpoint/2010/main" val="20966803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Walkin">
    <p:spTree>
      <p:nvGrpSpPr>
        <p:cNvPr id="1" name=""/>
        <p:cNvGrpSpPr/>
        <p:nvPr/>
      </p:nvGrpSpPr>
      <p:grpSpPr>
        <a:xfrm>
          <a:off x="0" y="0"/>
          <a:ext cx="0" cy="0"/>
          <a:chOff x="0" y="0"/>
          <a:chExt cx="0" cy="0"/>
        </a:xfrm>
      </p:grpSpPr>
      <p:grpSp>
        <p:nvGrpSpPr>
          <p:cNvPr id="11" name="Grid" hidden="1"/>
          <p:cNvGrpSpPr>
            <a:grpSpLocks noChangeAspect="1"/>
          </p:cNvGrpSpPr>
          <p:nvPr userDrawn="1"/>
        </p:nvGrpSpPr>
        <p:grpSpPr bwMode="auto">
          <a:xfrm>
            <a:off x="69472" y="71476"/>
            <a:ext cx="8996924" cy="5000569"/>
            <a:chOff x="-631" y="-324"/>
            <a:chExt cx="8936" cy="4968"/>
          </a:xfrm>
        </p:grpSpPr>
        <p:sp>
          <p:nvSpPr>
            <p:cNvPr id="12"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2"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3"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4"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5"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6"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7"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8"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9"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80"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
        <p:nvSpPr>
          <p:cNvPr id="9" name="Rectangle 8"/>
          <p:cNvSpPr/>
          <p:nvPr userDrawn="1"/>
        </p:nvSpPr>
        <p:spPr bwMode="auto">
          <a:xfrm>
            <a:off x="668127" y="4979099"/>
            <a:ext cx="7801227" cy="1644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80" tIns="109665" rIns="137080" bIns="109665" numCol="1" spcCol="0" rtlCol="0" fromWordArt="0" anchor="t" anchorCtr="0" forceAA="0" compatLnSpc="1">
            <a:prstTxWarp prst="textNoShape">
              <a:avLst/>
            </a:prstTxWarp>
            <a:noAutofit/>
          </a:bodyPr>
          <a:lstStyle/>
          <a:p>
            <a:pPr algn="ctr" defTabSz="698944" fontAlgn="base">
              <a:lnSpc>
                <a:spcPct val="90000"/>
              </a:lnSpc>
              <a:spcBef>
                <a:spcPct val="0"/>
              </a:spcBef>
              <a:spcAft>
                <a:spcPct val="0"/>
              </a:spcAft>
            </a:pPr>
            <a:endParaRPr lang="en-US" sz="1800" dirty="0" err="1">
              <a:gradFill>
                <a:gsLst>
                  <a:gs pos="0">
                    <a:srgbClr val="FFFFFF"/>
                  </a:gs>
                  <a:gs pos="100000">
                    <a:srgbClr val="FFFFFF"/>
                  </a:gs>
                </a:gsLst>
                <a:lin ang="5400000" scaled="0"/>
              </a:gradFill>
              <a:ea typeface="Segoe UI" pitchFamily="34" charset="0"/>
              <a:cs typeface="Segoe UI" pitchFamily="34" charset="0"/>
            </a:endParaRPr>
          </a:p>
        </p:txBody>
      </p:sp>
      <p:sp>
        <p:nvSpPr>
          <p:cNvPr id="82" name="Rectangle 81"/>
          <p:cNvSpPr/>
          <p:nvPr userDrawn="1"/>
        </p:nvSpPr>
        <p:spPr>
          <a:xfrm>
            <a:off x="564973" y="2838102"/>
            <a:ext cx="7885699" cy="1096363"/>
          </a:xfrm>
          <a:prstGeom prst="rect">
            <a:avLst/>
          </a:prstGeom>
        </p:spPr>
        <p:txBody>
          <a:bodyPr wrap="square" lIns="67202" tIns="33602" rIns="67202" bIns="33602" anchor="b">
            <a:spAutoFit/>
          </a:bodyPr>
          <a:lstStyle/>
          <a:p>
            <a:pPr defTabSz="685301">
              <a:lnSpc>
                <a:spcPts val="7870"/>
              </a:lnSpc>
            </a:pPr>
            <a:r>
              <a:rPr lang="en-US" sz="7300" dirty="0">
                <a:gradFill>
                  <a:gsLst>
                    <a:gs pos="2917">
                      <a:srgbClr val="FFFFFF"/>
                    </a:gs>
                    <a:gs pos="30000">
                      <a:srgbClr val="FFFFFF"/>
                    </a:gs>
                  </a:gsLst>
                  <a:lin ang="5400000" scaled="0"/>
                </a:gradFill>
                <a:latin typeface="Rail Headline" pitchFamily="2" charset="0"/>
              </a:rPr>
              <a:t>mentorship</a:t>
            </a:r>
          </a:p>
        </p:txBody>
      </p:sp>
      <p:sp>
        <p:nvSpPr>
          <p:cNvPr id="83" name="Rectangle 82"/>
          <p:cNvSpPr/>
          <p:nvPr userDrawn="1"/>
        </p:nvSpPr>
        <p:spPr>
          <a:xfrm>
            <a:off x="568721" y="3788525"/>
            <a:ext cx="2206386" cy="652224"/>
          </a:xfrm>
          <a:prstGeom prst="rect">
            <a:avLst/>
          </a:prstGeom>
        </p:spPr>
        <p:txBody>
          <a:bodyPr wrap="none" lIns="67202" tIns="33602" rIns="67202" bIns="33602">
            <a:spAutoFit/>
          </a:bodyPr>
          <a:lstStyle/>
          <a:p>
            <a:pPr defTabSz="685301">
              <a:lnSpc>
                <a:spcPts val="4724"/>
              </a:lnSpc>
              <a:spcBef>
                <a:spcPts val="1050"/>
              </a:spcBef>
            </a:pPr>
            <a:r>
              <a:rPr lang="en-US" sz="3100" spc="-52" dirty="0">
                <a:gradFill>
                  <a:gsLst>
                    <a:gs pos="96429">
                      <a:srgbClr val="00BEFF"/>
                    </a:gs>
                    <a:gs pos="82143">
                      <a:srgbClr val="00BEFF"/>
                    </a:gs>
                  </a:gsLst>
                  <a:lin ang="5400000" scaled="0"/>
                </a:gradFill>
                <a:latin typeface="Rail 400"/>
              </a:rPr>
              <a:t>Spring 2013</a:t>
            </a:r>
          </a:p>
        </p:txBody>
      </p:sp>
      <p:grpSp>
        <p:nvGrpSpPr>
          <p:cNvPr id="84" name="Group 4"/>
          <p:cNvGrpSpPr>
            <a:grpSpLocks noChangeAspect="1"/>
          </p:cNvGrpSpPr>
          <p:nvPr userDrawn="1"/>
        </p:nvGrpSpPr>
        <p:grpSpPr bwMode="auto">
          <a:xfrm>
            <a:off x="661186" y="1294875"/>
            <a:ext cx="1262783" cy="580206"/>
            <a:chOff x="-7383" y="-2998"/>
            <a:chExt cx="22442" cy="10314"/>
          </a:xfrm>
        </p:grpSpPr>
        <p:sp>
          <p:nvSpPr>
            <p:cNvPr id="85" name="Freeform 5"/>
            <p:cNvSpPr>
              <a:spLocks noEditPoints="1"/>
            </p:cNvSpPr>
            <p:nvPr/>
          </p:nvSpPr>
          <p:spPr bwMode="auto">
            <a:xfrm>
              <a:off x="-7289" y="-2998"/>
              <a:ext cx="22348" cy="10312"/>
            </a:xfrm>
            <a:custGeom>
              <a:avLst/>
              <a:gdLst>
                <a:gd name="T0" fmla="*/ 8733 w 9457"/>
                <a:gd name="T1" fmla="*/ 1162 h 4362"/>
                <a:gd name="T2" fmla="*/ 7717 w 9457"/>
                <a:gd name="T3" fmla="*/ 1730 h 4362"/>
                <a:gd name="T4" fmla="*/ 8373 w 9457"/>
                <a:gd name="T5" fmla="*/ 1321 h 4362"/>
                <a:gd name="T6" fmla="*/ 8306 w 9457"/>
                <a:gd name="T7" fmla="*/ 1207 h 4362"/>
                <a:gd name="T8" fmla="*/ 7592 w 9457"/>
                <a:gd name="T9" fmla="*/ 735 h 4362"/>
                <a:gd name="T10" fmla="*/ 7268 w 9457"/>
                <a:gd name="T11" fmla="*/ 884 h 4362"/>
                <a:gd name="T12" fmla="*/ 5404 w 9457"/>
                <a:gd name="T13" fmla="*/ 840 h 4362"/>
                <a:gd name="T14" fmla="*/ 2944 w 9457"/>
                <a:gd name="T15" fmla="*/ 469 h 4362"/>
                <a:gd name="T16" fmla="*/ 418 w 9457"/>
                <a:gd name="T17" fmla="*/ 248 h 4362"/>
                <a:gd name="T18" fmla="*/ 2222 w 9457"/>
                <a:gd name="T19" fmla="*/ 947 h 4362"/>
                <a:gd name="T20" fmla="*/ 3549 w 9457"/>
                <a:gd name="T21" fmla="*/ 1250 h 4362"/>
                <a:gd name="T22" fmla="*/ 2211 w 9457"/>
                <a:gd name="T23" fmla="*/ 1142 h 4362"/>
                <a:gd name="T24" fmla="*/ 0 w 9457"/>
                <a:gd name="T25" fmla="*/ 0 h 4362"/>
                <a:gd name="T26" fmla="*/ 3221 w 9457"/>
                <a:gd name="T27" fmla="*/ 311 h 4362"/>
                <a:gd name="T28" fmla="*/ 5420 w 9457"/>
                <a:gd name="T29" fmla="*/ 645 h 4362"/>
                <a:gd name="T30" fmla="*/ 7038 w 9457"/>
                <a:gd name="T31" fmla="*/ 753 h 4362"/>
                <a:gd name="T32" fmla="*/ 7650 w 9457"/>
                <a:gd name="T33" fmla="*/ 563 h 4362"/>
                <a:gd name="T34" fmla="*/ 8455 w 9457"/>
                <a:gd name="T35" fmla="*/ 1070 h 4362"/>
                <a:gd name="T36" fmla="*/ 8290 w 9457"/>
                <a:gd name="T37" fmla="*/ 2763 h 4362"/>
                <a:gd name="T38" fmla="*/ 3843 w 9457"/>
                <a:gd name="T39" fmla="*/ 1637 h 4362"/>
                <a:gd name="T40" fmla="*/ 1263 w 9457"/>
                <a:gd name="T41" fmla="*/ 1478 h 4362"/>
                <a:gd name="T42" fmla="*/ 3874 w 9457"/>
                <a:gd name="T43" fmla="*/ 1830 h 4362"/>
                <a:gd name="T44" fmla="*/ 7983 w 9457"/>
                <a:gd name="T45" fmla="*/ 2763 h 4362"/>
                <a:gd name="T46" fmla="*/ 6669 w 9457"/>
                <a:gd name="T47" fmla="*/ 2697 h 4362"/>
                <a:gd name="T48" fmla="*/ 6669 w 9457"/>
                <a:gd name="T49" fmla="*/ 2462 h 4362"/>
                <a:gd name="T50" fmla="*/ 6093 w 9457"/>
                <a:gd name="T51" fmla="*/ 2962 h 4362"/>
                <a:gd name="T52" fmla="*/ 6354 w 9457"/>
                <a:gd name="T53" fmla="*/ 4334 h 4362"/>
                <a:gd name="T54" fmla="*/ 6669 w 9457"/>
                <a:gd name="T55" fmla="*/ 3147 h 4362"/>
                <a:gd name="T56" fmla="*/ 6357 w 9457"/>
                <a:gd name="T57" fmla="*/ 2913 h 4362"/>
                <a:gd name="T58" fmla="*/ 9409 w 9457"/>
                <a:gd name="T59" fmla="*/ 2913 h 4362"/>
                <a:gd name="T60" fmla="*/ 8743 w 9457"/>
                <a:gd name="T61" fmla="*/ 3397 h 4362"/>
                <a:gd name="T62" fmla="*/ 8078 w 9457"/>
                <a:gd name="T63" fmla="*/ 2913 h 4362"/>
                <a:gd name="T64" fmla="*/ 8030 w 9457"/>
                <a:gd name="T65" fmla="*/ 4334 h 4362"/>
                <a:gd name="T66" fmla="*/ 8743 w 9457"/>
                <a:gd name="T67" fmla="*/ 3789 h 4362"/>
                <a:gd name="T68" fmla="*/ 9457 w 9457"/>
                <a:gd name="T69" fmla="*/ 4334 h 4362"/>
                <a:gd name="T70" fmla="*/ 9409 w 9457"/>
                <a:gd name="T71" fmla="*/ 2913 h 4362"/>
                <a:gd name="T72" fmla="*/ 7416 w 9457"/>
                <a:gd name="T73" fmla="*/ 4362 h 4362"/>
                <a:gd name="T74" fmla="*/ 7416 w 9457"/>
                <a:gd name="T75" fmla="*/ 2884 h 4362"/>
                <a:gd name="T76" fmla="*/ 7857 w 9457"/>
                <a:gd name="T77" fmla="*/ 3623 h 4362"/>
                <a:gd name="T78" fmla="*/ 6975 w 9457"/>
                <a:gd name="T79" fmla="*/ 3623 h 4362"/>
                <a:gd name="T80" fmla="*/ 7857 w 9457"/>
                <a:gd name="T81" fmla="*/ 3623 h 4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57" h="4362">
                  <a:moveTo>
                    <a:pt x="8733" y="1084"/>
                  </a:moveTo>
                  <a:cubicBezTo>
                    <a:pt x="8733" y="1162"/>
                    <a:pt x="8733" y="1162"/>
                    <a:pt x="8733" y="1162"/>
                  </a:cubicBezTo>
                  <a:cubicBezTo>
                    <a:pt x="8723" y="1367"/>
                    <a:pt x="8463" y="1461"/>
                    <a:pt x="8413" y="1480"/>
                  </a:cubicBezTo>
                  <a:cubicBezTo>
                    <a:pt x="8290" y="1504"/>
                    <a:pt x="7883" y="1583"/>
                    <a:pt x="7717" y="1730"/>
                  </a:cubicBezTo>
                  <a:cubicBezTo>
                    <a:pt x="7481" y="1730"/>
                    <a:pt x="7481" y="1730"/>
                    <a:pt x="7481" y="1730"/>
                  </a:cubicBezTo>
                  <a:cubicBezTo>
                    <a:pt x="7564" y="1505"/>
                    <a:pt x="7938" y="1389"/>
                    <a:pt x="8373" y="1321"/>
                  </a:cubicBezTo>
                  <a:cubicBezTo>
                    <a:pt x="8414" y="1308"/>
                    <a:pt x="8453" y="1290"/>
                    <a:pt x="8534" y="1231"/>
                  </a:cubicBezTo>
                  <a:cubicBezTo>
                    <a:pt x="8517" y="1230"/>
                    <a:pt x="8375" y="1222"/>
                    <a:pt x="8306" y="1207"/>
                  </a:cubicBezTo>
                  <a:cubicBezTo>
                    <a:pt x="8175" y="1178"/>
                    <a:pt x="8027" y="1127"/>
                    <a:pt x="7971" y="995"/>
                  </a:cubicBezTo>
                  <a:cubicBezTo>
                    <a:pt x="7866" y="813"/>
                    <a:pt x="7659" y="756"/>
                    <a:pt x="7592" y="735"/>
                  </a:cubicBezTo>
                  <a:cubicBezTo>
                    <a:pt x="7510" y="709"/>
                    <a:pt x="7257" y="648"/>
                    <a:pt x="7215" y="640"/>
                  </a:cubicBezTo>
                  <a:cubicBezTo>
                    <a:pt x="7216" y="643"/>
                    <a:pt x="7252" y="808"/>
                    <a:pt x="7268" y="884"/>
                  </a:cubicBezTo>
                  <a:cubicBezTo>
                    <a:pt x="7132" y="918"/>
                    <a:pt x="6817" y="1060"/>
                    <a:pt x="6659" y="1148"/>
                  </a:cubicBezTo>
                  <a:cubicBezTo>
                    <a:pt x="6456" y="1052"/>
                    <a:pt x="6106" y="897"/>
                    <a:pt x="5404" y="840"/>
                  </a:cubicBezTo>
                  <a:cubicBezTo>
                    <a:pt x="5194" y="823"/>
                    <a:pt x="4676" y="792"/>
                    <a:pt x="4103" y="877"/>
                  </a:cubicBezTo>
                  <a:cubicBezTo>
                    <a:pt x="3729" y="571"/>
                    <a:pt x="3284" y="509"/>
                    <a:pt x="2944" y="469"/>
                  </a:cubicBezTo>
                  <a:cubicBezTo>
                    <a:pt x="2908" y="465"/>
                    <a:pt x="2444" y="424"/>
                    <a:pt x="1923" y="379"/>
                  </a:cubicBezTo>
                  <a:cubicBezTo>
                    <a:pt x="1244" y="320"/>
                    <a:pt x="562" y="271"/>
                    <a:pt x="418" y="248"/>
                  </a:cubicBezTo>
                  <a:cubicBezTo>
                    <a:pt x="824" y="685"/>
                    <a:pt x="1153" y="800"/>
                    <a:pt x="1493" y="865"/>
                  </a:cubicBezTo>
                  <a:cubicBezTo>
                    <a:pt x="1835" y="931"/>
                    <a:pt x="2098" y="945"/>
                    <a:pt x="2222" y="947"/>
                  </a:cubicBezTo>
                  <a:cubicBezTo>
                    <a:pt x="2803" y="955"/>
                    <a:pt x="3024" y="991"/>
                    <a:pt x="3123" y="1018"/>
                  </a:cubicBezTo>
                  <a:cubicBezTo>
                    <a:pt x="3202" y="1040"/>
                    <a:pt x="3386" y="1087"/>
                    <a:pt x="3549" y="1250"/>
                  </a:cubicBezTo>
                  <a:cubicBezTo>
                    <a:pt x="3204" y="1250"/>
                    <a:pt x="3204" y="1250"/>
                    <a:pt x="3204" y="1250"/>
                  </a:cubicBezTo>
                  <a:cubicBezTo>
                    <a:pt x="3007" y="1132"/>
                    <a:pt x="2427" y="1153"/>
                    <a:pt x="2211" y="1142"/>
                  </a:cubicBezTo>
                  <a:cubicBezTo>
                    <a:pt x="1904" y="1127"/>
                    <a:pt x="1430" y="1094"/>
                    <a:pt x="1003" y="926"/>
                  </a:cubicBezTo>
                  <a:cubicBezTo>
                    <a:pt x="934" y="898"/>
                    <a:pt x="408" y="689"/>
                    <a:pt x="0" y="0"/>
                  </a:cubicBezTo>
                  <a:cubicBezTo>
                    <a:pt x="329" y="41"/>
                    <a:pt x="942" y="108"/>
                    <a:pt x="1809" y="172"/>
                  </a:cubicBezTo>
                  <a:cubicBezTo>
                    <a:pt x="2658" y="235"/>
                    <a:pt x="2919" y="260"/>
                    <a:pt x="3221" y="311"/>
                  </a:cubicBezTo>
                  <a:cubicBezTo>
                    <a:pt x="3680" y="387"/>
                    <a:pt x="3930" y="506"/>
                    <a:pt x="4157" y="673"/>
                  </a:cubicBezTo>
                  <a:cubicBezTo>
                    <a:pt x="4676" y="599"/>
                    <a:pt x="5203" y="627"/>
                    <a:pt x="5420" y="645"/>
                  </a:cubicBezTo>
                  <a:cubicBezTo>
                    <a:pt x="5660" y="665"/>
                    <a:pt x="6175" y="715"/>
                    <a:pt x="6652" y="929"/>
                  </a:cubicBezTo>
                  <a:cubicBezTo>
                    <a:pt x="6747" y="884"/>
                    <a:pt x="6915" y="798"/>
                    <a:pt x="7038" y="753"/>
                  </a:cubicBezTo>
                  <a:cubicBezTo>
                    <a:pt x="7035" y="738"/>
                    <a:pt x="7002" y="589"/>
                    <a:pt x="6987" y="405"/>
                  </a:cubicBezTo>
                  <a:cubicBezTo>
                    <a:pt x="7112" y="423"/>
                    <a:pt x="7316" y="452"/>
                    <a:pt x="7650" y="563"/>
                  </a:cubicBezTo>
                  <a:cubicBezTo>
                    <a:pt x="7864" y="634"/>
                    <a:pt x="8006" y="726"/>
                    <a:pt x="8120" y="917"/>
                  </a:cubicBezTo>
                  <a:cubicBezTo>
                    <a:pt x="8149" y="990"/>
                    <a:pt x="8232" y="1042"/>
                    <a:pt x="8455" y="1070"/>
                  </a:cubicBezTo>
                  <a:cubicBezTo>
                    <a:pt x="8562" y="1084"/>
                    <a:pt x="8655" y="1084"/>
                    <a:pt x="8733" y="1084"/>
                  </a:cubicBezTo>
                  <a:close/>
                  <a:moveTo>
                    <a:pt x="8290" y="2763"/>
                  </a:moveTo>
                  <a:cubicBezTo>
                    <a:pt x="7679" y="2176"/>
                    <a:pt x="6861" y="1746"/>
                    <a:pt x="5480" y="1571"/>
                  </a:cubicBezTo>
                  <a:cubicBezTo>
                    <a:pt x="4793" y="1485"/>
                    <a:pt x="4078" y="1599"/>
                    <a:pt x="3843" y="1637"/>
                  </a:cubicBezTo>
                  <a:cubicBezTo>
                    <a:pt x="3843" y="1637"/>
                    <a:pt x="2512" y="1920"/>
                    <a:pt x="1642" y="1478"/>
                  </a:cubicBezTo>
                  <a:cubicBezTo>
                    <a:pt x="1263" y="1478"/>
                    <a:pt x="1263" y="1478"/>
                    <a:pt x="1263" y="1478"/>
                  </a:cubicBezTo>
                  <a:cubicBezTo>
                    <a:pt x="1658" y="1755"/>
                    <a:pt x="2092" y="1876"/>
                    <a:pt x="2662" y="1916"/>
                  </a:cubicBezTo>
                  <a:cubicBezTo>
                    <a:pt x="3207" y="1955"/>
                    <a:pt x="3874" y="1830"/>
                    <a:pt x="3874" y="1830"/>
                  </a:cubicBezTo>
                  <a:cubicBezTo>
                    <a:pt x="4102" y="1793"/>
                    <a:pt x="4796" y="1682"/>
                    <a:pt x="5456" y="1765"/>
                  </a:cubicBezTo>
                  <a:cubicBezTo>
                    <a:pt x="6682" y="1920"/>
                    <a:pt x="7328" y="2239"/>
                    <a:pt x="7983" y="2763"/>
                  </a:cubicBezTo>
                  <a:lnTo>
                    <a:pt x="8290" y="2763"/>
                  </a:lnTo>
                  <a:close/>
                  <a:moveTo>
                    <a:pt x="6669" y="2697"/>
                  </a:moveTo>
                  <a:cubicBezTo>
                    <a:pt x="6669" y="2697"/>
                    <a:pt x="6669" y="2697"/>
                    <a:pt x="6669" y="2697"/>
                  </a:cubicBezTo>
                  <a:cubicBezTo>
                    <a:pt x="6669" y="2462"/>
                    <a:pt x="6669" y="2462"/>
                    <a:pt x="6669" y="2462"/>
                  </a:cubicBezTo>
                  <a:cubicBezTo>
                    <a:pt x="6669" y="2462"/>
                    <a:pt x="6669" y="2462"/>
                    <a:pt x="6669" y="2462"/>
                  </a:cubicBezTo>
                  <a:cubicBezTo>
                    <a:pt x="6306" y="2462"/>
                    <a:pt x="6093" y="2652"/>
                    <a:pt x="6093" y="2962"/>
                  </a:cubicBezTo>
                  <a:cubicBezTo>
                    <a:pt x="6093" y="4334"/>
                    <a:pt x="6093" y="4334"/>
                    <a:pt x="6093" y="4334"/>
                  </a:cubicBezTo>
                  <a:cubicBezTo>
                    <a:pt x="6354" y="4334"/>
                    <a:pt x="6354" y="4334"/>
                    <a:pt x="6354" y="4334"/>
                  </a:cubicBezTo>
                  <a:cubicBezTo>
                    <a:pt x="6354" y="3147"/>
                    <a:pt x="6354" y="3147"/>
                    <a:pt x="6354" y="3147"/>
                  </a:cubicBezTo>
                  <a:cubicBezTo>
                    <a:pt x="6669" y="3147"/>
                    <a:pt x="6669" y="3147"/>
                    <a:pt x="6669" y="3147"/>
                  </a:cubicBezTo>
                  <a:cubicBezTo>
                    <a:pt x="6669" y="2913"/>
                    <a:pt x="6669" y="2913"/>
                    <a:pt x="6669" y="2913"/>
                  </a:cubicBezTo>
                  <a:cubicBezTo>
                    <a:pt x="6357" y="2913"/>
                    <a:pt x="6357" y="2913"/>
                    <a:pt x="6357" y="2913"/>
                  </a:cubicBezTo>
                  <a:cubicBezTo>
                    <a:pt x="6374" y="2772"/>
                    <a:pt x="6466" y="2697"/>
                    <a:pt x="6669" y="2697"/>
                  </a:cubicBezTo>
                  <a:close/>
                  <a:moveTo>
                    <a:pt x="9409" y="2913"/>
                  </a:moveTo>
                  <a:cubicBezTo>
                    <a:pt x="9095" y="2913"/>
                    <a:pt x="9095" y="2913"/>
                    <a:pt x="9095" y="2913"/>
                  </a:cubicBezTo>
                  <a:cubicBezTo>
                    <a:pt x="8743" y="3397"/>
                    <a:pt x="8743" y="3397"/>
                    <a:pt x="8743" y="3397"/>
                  </a:cubicBezTo>
                  <a:cubicBezTo>
                    <a:pt x="8392" y="2913"/>
                    <a:pt x="8392" y="2913"/>
                    <a:pt x="8392" y="2913"/>
                  </a:cubicBezTo>
                  <a:cubicBezTo>
                    <a:pt x="8078" y="2913"/>
                    <a:pt x="8078" y="2913"/>
                    <a:pt x="8078" y="2913"/>
                  </a:cubicBezTo>
                  <a:cubicBezTo>
                    <a:pt x="8586" y="3591"/>
                    <a:pt x="8586" y="3591"/>
                    <a:pt x="8586" y="3591"/>
                  </a:cubicBezTo>
                  <a:cubicBezTo>
                    <a:pt x="8030" y="4334"/>
                    <a:pt x="8030" y="4334"/>
                    <a:pt x="8030" y="4334"/>
                  </a:cubicBezTo>
                  <a:cubicBezTo>
                    <a:pt x="8344" y="4334"/>
                    <a:pt x="8344" y="4334"/>
                    <a:pt x="8344" y="4334"/>
                  </a:cubicBezTo>
                  <a:cubicBezTo>
                    <a:pt x="8743" y="3789"/>
                    <a:pt x="8743" y="3789"/>
                    <a:pt x="8743" y="3789"/>
                  </a:cubicBezTo>
                  <a:cubicBezTo>
                    <a:pt x="9142" y="4334"/>
                    <a:pt x="9142" y="4334"/>
                    <a:pt x="9142" y="4334"/>
                  </a:cubicBezTo>
                  <a:cubicBezTo>
                    <a:pt x="9457" y="4334"/>
                    <a:pt x="9457" y="4334"/>
                    <a:pt x="9457" y="4334"/>
                  </a:cubicBezTo>
                  <a:cubicBezTo>
                    <a:pt x="8901" y="3591"/>
                    <a:pt x="8901" y="3591"/>
                    <a:pt x="8901" y="3591"/>
                  </a:cubicBezTo>
                  <a:lnTo>
                    <a:pt x="9409" y="2913"/>
                  </a:lnTo>
                  <a:close/>
                  <a:moveTo>
                    <a:pt x="8117" y="3623"/>
                  </a:moveTo>
                  <a:cubicBezTo>
                    <a:pt x="8117" y="4160"/>
                    <a:pt x="7730" y="4362"/>
                    <a:pt x="7416" y="4362"/>
                  </a:cubicBezTo>
                  <a:cubicBezTo>
                    <a:pt x="7102" y="4362"/>
                    <a:pt x="6715" y="4160"/>
                    <a:pt x="6715" y="3623"/>
                  </a:cubicBezTo>
                  <a:cubicBezTo>
                    <a:pt x="6715" y="3087"/>
                    <a:pt x="7102" y="2884"/>
                    <a:pt x="7416" y="2884"/>
                  </a:cubicBezTo>
                  <a:cubicBezTo>
                    <a:pt x="7730" y="2884"/>
                    <a:pt x="8117" y="3087"/>
                    <a:pt x="8117" y="3623"/>
                  </a:cubicBezTo>
                  <a:close/>
                  <a:moveTo>
                    <a:pt x="7857" y="3623"/>
                  </a:moveTo>
                  <a:cubicBezTo>
                    <a:pt x="7857" y="3187"/>
                    <a:pt x="7551" y="3119"/>
                    <a:pt x="7416" y="3119"/>
                  </a:cubicBezTo>
                  <a:cubicBezTo>
                    <a:pt x="7282" y="3119"/>
                    <a:pt x="6975" y="3187"/>
                    <a:pt x="6975" y="3623"/>
                  </a:cubicBezTo>
                  <a:cubicBezTo>
                    <a:pt x="6975" y="4060"/>
                    <a:pt x="7282" y="4127"/>
                    <a:pt x="7416" y="4127"/>
                  </a:cubicBezTo>
                  <a:cubicBezTo>
                    <a:pt x="7551" y="4127"/>
                    <a:pt x="7857" y="4060"/>
                    <a:pt x="7857" y="3623"/>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86" name="Freeform 6"/>
            <p:cNvSpPr>
              <a:spLocks noEditPoints="1"/>
            </p:cNvSpPr>
            <p:nvPr/>
          </p:nvSpPr>
          <p:spPr bwMode="auto">
            <a:xfrm>
              <a:off x="-7383" y="2822"/>
              <a:ext cx="14039" cy="4494"/>
            </a:xfrm>
            <a:custGeom>
              <a:avLst/>
              <a:gdLst>
                <a:gd name="T0" fmla="*/ 1196 w 5941"/>
                <a:gd name="T1" fmla="*/ 1314 h 1901"/>
                <a:gd name="T2" fmla="*/ 1161 w 5941"/>
                <a:gd name="T3" fmla="*/ 1683 h 1901"/>
                <a:gd name="T4" fmla="*/ 648 w 5941"/>
                <a:gd name="T5" fmla="*/ 1901 h 1901"/>
                <a:gd name="T6" fmla="*/ 0 w 5941"/>
                <a:gd name="T7" fmla="*/ 1435 h 1901"/>
                <a:gd name="T8" fmla="*/ 264 w 5941"/>
                <a:gd name="T9" fmla="*/ 1435 h 1901"/>
                <a:gd name="T10" fmla="*/ 602 w 5941"/>
                <a:gd name="T11" fmla="*/ 1664 h 1901"/>
                <a:gd name="T12" fmla="*/ 962 w 5941"/>
                <a:gd name="T13" fmla="*/ 1509 h 1901"/>
                <a:gd name="T14" fmla="*/ 601 w 5941"/>
                <a:gd name="T15" fmla="*/ 1252 h 1901"/>
                <a:gd name="T16" fmla="*/ 194 w 5941"/>
                <a:gd name="T17" fmla="*/ 1118 h 1901"/>
                <a:gd name="T18" fmla="*/ 36 w 5941"/>
                <a:gd name="T19" fmla="*/ 788 h 1901"/>
                <a:gd name="T20" fmla="*/ 655 w 5941"/>
                <a:gd name="T21" fmla="*/ 425 h 1901"/>
                <a:gd name="T22" fmla="*/ 1193 w 5941"/>
                <a:gd name="T23" fmla="*/ 848 h 1901"/>
                <a:gd name="T24" fmla="*/ 928 w 5941"/>
                <a:gd name="T25" fmla="*/ 848 h 1901"/>
                <a:gd name="T26" fmla="*/ 632 w 5941"/>
                <a:gd name="T27" fmla="*/ 659 h 1901"/>
                <a:gd name="T28" fmla="*/ 294 w 5941"/>
                <a:gd name="T29" fmla="*/ 818 h 1901"/>
                <a:gd name="T30" fmla="*/ 654 w 5941"/>
                <a:gd name="T31" fmla="*/ 1022 h 1901"/>
                <a:gd name="T32" fmla="*/ 1196 w 5941"/>
                <a:gd name="T33" fmla="*/ 1314 h 1901"/>
                <a:gd name="T34" fmla="*/ 1384 w 5941"/>
                <a:gd name="T35" fmla="*/ 268 h 1901"/>
                <a:gd name="T36" fmla="*/ 1384 w 5941"/>
                <a:gd name="T37" fmla="*/ 0 h 1901"/>
                <a:gd name="T38" fmla="*/ 1644 w 5941"/>
                <a:gd name="T39" fmla="*/ 0 h 1901"/>
                <a:gd name="T40" fmla="*/ 1644 w 5941"/>
                <a:gd name="T41" fmla="*/ 268 h 1901"/>
                <a:gd name="T42" fmla="*/ 1384 w 5941"/>
                <a:gd name="T43" fmla="*/ 268 h 1901"/>
                <a:gd name="T44" fmla="*/ 1384 w 5941"/>
                <a:gd name="T45" fmla="*/ 1872 h 1901"/>
                <a:gd name="T46" fmla="*/ 1384 w 5941"/>
                <a:gd name="T47" fmla="*/ 451 h 1901"/>
                <a:gd name="T48" fmla="*/ 1644 w 5941"/>
                <a:gd name="T49" fmla="*/ 451 h 1901"/>
                <a:gd name="T50" fmla="*/ 1644 w 5941"/>
                <a:gd name="T51" fmla="*/ 1872 h 1901"/>
                <a:gd name="T52" fmla="*/ 1384 w 5941"/>
                <a:gd name="T53" fmla="*/ 1872 h 1901"/>
                <a:gd name="T54" fmla="*/ 1838 w 5941"/>
                <a:gd name="T55" fmla="*/ 1872 h 1901"/>
                <a:gd name="T56" fmla="*/ 1838 w 5941"/>
                <a:gd name="T57" fmla="*/ 0 h 1901"/>
                <a:gd name="T58" fmla="*/ 2099 w 5941"/>
                <a:gd name="T59" fmla="*/ 0 h 1901"/>
                <a:gd name="T60" fmla="*/ 2099 w 5941"/>
                <a:gd name="T61" fmla="*/ 1872 h 1901"/>
                <a:gd name="T62" fmla="*/ 1838 w 5941"/>
                <a:gd name="T63" fmla="*/ 1872 h 1901"/>
                <a:gd name="T64" fmla="*/ 3643 w 5941"/>
                <a:gd name="T65" fmla="*/ 451 h 1901"/>
                <a:gd name="T66" fmla="*/ 3075 w 5941"/>
                <a:gd name="T67" fmla="*/ 1872 h 1901"/>
                <a:gd name="T68" fmla="*/ 2784 w 5941"/>
                <a:gd name="T69" fmla="*/ 1872 h 1901"/>
                <a:gd name="T70" fmla="*/ 2216 w 5941"/>
                <a:gd name="T71" fmla="*/ 451 h 1901"/>
                <a:gd name="T72" fmla="*/ 2493 w 5941"/>
                <a:gd name="T73" fmla="*/ 451 h 1901"/>
                <a:gd name="T74" fmla="*/ 2930 w 5941"/>
                <a:gd name="T75" fmla="*/ 1557 h 1901"/>
                <a:gd name="T76" fmla="*/ 3367 w 5941"/>
                <a:gd name="T77" fmla="*/ 451 h 1901"/>
                <a:gd name="T78" fmla="*/ 3643 w 5941"/>
                <a:gd name="T79" fmla="*/ 451 h 1901"/>
                <a:gd name="T80" fmla="*/ 5941 w 5941"/>
                <a:gd name="T81" fmla="*/ 685 h 1901"/>
                <a:gd name="T82" fmla="*/ 5445 w 5941"/>
                <a:gd name="T83" fmla="*/ 1221 h 1901"/>
                <a:gd name="T84" fmla="*/ 5445 w 5941"/>
                <a:gd name="T85" fmla="*/ 1872 h 1901"/>
                <a:gd name="T86" fmla="*/ 5184 w 5941"/>
                <a:gd name="T87" fmla="*/ 1872 h 1901"/>
                <a:gd name="T88" fmla="*/ 5184 w 5941"/>
                <a:gd name="T89" fmla="*/ 451 h 1901"/>
                <a:gd name="T90" fmla="*/ 5445 w 5941"/>
                <a:gd name="T91" fmla="*/ 451 h 1901"/>
                <a:gd name="T92" fmla="*/ 5445 w 5941"/>
                <a:gd name="T93" fmla="*/ 644 h 1901"/>
                <a:gd name="T94" fmla="*/ 5941 w 5941"/>
                <a:gd name="T95" fmla="*/ 451 h 1901"/>
                <a:gd name="T96" fmla="*/ 5941 w 5941"/>
                <a:gd name="T97" fmla="*/ 685 h 1901"/>
                <a:gd name="T98" fmla="*/ 5018 w 5941"/>
                <a:gd name="T99" fmla="*/ 1229 h 1901"/>
                <a:gd name="T100" fmla="*/ 5020 w 5941"/>
                <a:gd name="T101" fmla="*/ 1161 h 1901"/>
                <a:gd name="T102" fmla="*/ 4319 w 5941"/>
                <a:gd name="T103" fmla="*/ 422 h 1901"/>
                <a:gd name="T104" fmla="*/ 3618 w 5941"/>
                <a:gd name="T105" fmla="*/ 1161 h 1901"/>
                <a:gd name="T106" fmla="*/ 4319 w 5941"/>
                <a:gd name="T107" fmla="*/ 1900 h 1901"/>
                <a:gd name="T108" fmla="*/ 4980 w 5941"/>
                <a:gd name="T109" fmla="*/ 1435 h 1901"/>
                <a:gd name="T110" fmla="*/ 4704 w 5941"/>
                <a:gd name="T111" fmla="*/ 1435 h 1901"/>
                <a:gd name="T112" fmla="*/ 4319 w 5941"/>
                <a:gd name="T113" fmla="*/ 1665 h 1901"/>
                <a:gd name="T114" fmla="*/ 3881 w 5941"/>
                <a:gd name="T115" fmla="*/ 1229 h 1901"/>
                <a:gd name="T116" fmla="*/ 5018 w 5941"/>
                <a:gd name="T117" fmla="*/ 1229 h 1901"/>
                <a:gd name="T118" fmla="*/ 4319 w 5941"/>
                <a:gd name="T119" fmla="*/ 657 h 1901"/>
                <a:gd name="T120" fmla="*/ 4742 w 5941"/>
                <a:gd name="T121" fmla="*/ 994 h 1901"/>
                <a:gd name="T122" fmla="*/ 3896 w 5941"/>
                <a:gd name="T123" fmla="*/ 994 h 1901"/>
                <a:gd name="T124" fmla="*/ 4319 w 5941"/>
                <a:gd name="T125" fmla="*/ 657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41" h="1901">
                  <a:moveTo>
                    <a:pt x="1196" y="1314"/>
                  </a:moveTo>
                  <a:cubicBezTo>
                    <a:pt x="1239" y="1407"/>
                    <a:pt x="1251" y="1557"/>
                    <a:pt x="1161" y="1683"/>
                  </a:cubicBezTo>
                  <a:cubicBezTo>
                    <a:pt x="1078" y="1800"/>
                    <a:pt x="909" y="1901"/>
                    <a:pt x="648" y="1901"/>
                  </a:cubicBezTo>
                  <a:cubicBezTo>
                    <a:pt x="383" y="1901"/>
                    <a:pt x="45" y="1767"/>
                    <a:pt x="0" y="1435"/>
                  </a:cubicBezTo>
                  <a:cubicBezTo>
                    <a:pt x="264" y="1435"/>
                    <a:pt x="264" y="1435"/>
                    <a:pt x="264" y="1435"/>
                  </a:cubicBezTo>
                  <a:cubicBezTo>
                    <a:pt x="301" y="1588"/>
                    <a:pt x="462" y="1650"/>
                    <a:pt x="602" y="1664"/>
                  </a:cubicBezTo>
                  <a:cubicBezTo>
                    <a:pt x="756" y="1677"/>
                    <a:pt x="939" y="1623"/>
                    <a:pt x="962" y="1509"/>
                  </a:cubicBezTo>
                  <a:cubicBezTo>
                    <a:pt x="986" y="1392"/>
                    <a:pt x="935" y="1310"/>
                    <a:pt x="601" y="1252"/>
                  </a:cubicBezTo>
                  <a:cubicBezTo>
                    <a:pt x="514" y="1237"/>
                    <a:pt x="321" y="1204"/>
                    <a:pt x="194" y="1118"/>
                  </a:cubicBezTo>
                  <a:cubicBezTo>
                    <a:pt x="93" y="1049"/>
                    <a:pt x="13" y="944"/>
                    <a:pt x="36" y="788"/>
                  </a:cubicBezTo>
                  <a:cubicBezTo>
                    <a:pt x="71" y="529"/>
                    <a:pt x="370" y="400"/>
                    <a:pt x="655" y="425"/>
                  </a:cubicBezTo>
                  <a:cubicBezTo>
                    <a:pt x="903" y="445"/>
                    <a:pt x="1155" y="579"/>
                    <a:pt x="1193" y="848"/>
                  </a:cubicBezTo>
                  <a:cubicBezTo>
                    <a:pt x="928" y="848"/>
                    <a:pt x="928" y="848"/>
                    <a:pt x="928" y="848"/>
                  </a:cubicBezTo>
                  <a:cubicBezTo>
                    <a:pt x="897" y="726"/>
                    <a:pt x="750" y="667"/>
                    <a:pt x="632" y="659"/>
                  </a:cubicBezTo>
                  <a:cubicBezTo>
                    <a:pt x="489" y="649"/>
                    <a:pt x="296" y="682"/>
                    <a:pt x="294" y="818"/>
                  </a:cubicBezTo>
                  <a:cubicBezTo>
                    <a:pt x="293" y="907"/>
                    <a:pt x="343" y="968"/>
                    <a:pt x="654" y="1022"/>
                  </a:cubicBezTo>
                  <a:cubicBezTo>
                    <a:pt x="864" y="1058"/>
                    <a:pt x="1105" y="1122"/>
                    <a:pt x="1196" y="1314"/>
                  </a:cubicBezTo>
                  <a:close/>
                  <a:moveTo>
                    <a:pt x="1384" y="268"/>
                  </a:moveTo>
                  <a:cubicBezTo>
                    <a:pt x="1384" y="0"/>
                    <a:pt x="1384" y="0"/>
                    <a:pt x="1384" y="0"/>
                  </a:cubicBezTo>
                  <a:cubicBezTo>
                    <a:pt x="1644" y="0"/>
                    <a:pt x="1644" y="0"/>
                    <a:pt x="1644" y="0"/>
                  </a:cubicBezTo>
                  <a:cubicBezTo>
                    <a:pt x="1644" y="268"/>
                    <a:pt x="1644" y="268"/>
                    <a:pt x="1644" y="268"/>
                  </a:cubicBezTo>
                  <a:lnTo>
                    <a:pt x="1384" y="268"/>
                  </a:lnTo>
                  <a:close/>
                  <a:moveTo>
                    <a:pt x="1384" y="1872"/>
                  </a:moveTo>
                  <a:cubicBezTo>
                    <a:pt x="1384" y="451"/>
                    <a:pt x="1384" y="451"/>
                    <a:pt x="1384" y="451"/>
                  </a:cubicBezTo>
                  <a:cubicBezTo>
                    <a:pt x="1644" y="451"/>
                    <a:pt x="1644" y="451"/>
                    <a:pt x="1644" y="451"/>
                  </a:cubicBezTo>
                  <a:cubicBezTo>
                    <a:pt x="1644" y="1872"/>
                    <a:pt x="1644" y="1872"/>
                    <a:pt x="1644" y="1872"/>
                  </a:cubicBezTo>
                  <a:lnTo>
                    <a:pt x="1384" y="1872"/>
                  </a:lnTo>
                  <a:close/>
                  <a:moveTo>
                    <a:pt x="1838" y="1872"/>
                  </a:moveTo>
                  <a:cubicBezTo>
                    <a:pt x="1838" y="0"/>
                    <a:pt x="1838" y="0"/>
                    <a:pt x="1838" y="0"/>
                  </a:cubicBezTo>
                  <a:cubicBezTo>
                    <a:pt x="2099" y="0"/>
                    <a:pt x="2099" y="0"/>
                    <a:pt x="2099" y="0"/>
                  </a:cubicBezTo>
                  <a:cubicBezTo>
                    <a:pt x="2099" y="1872"/>
                    <a:pt x="2099" y="1872"/>
                    <a:pt x="2099" y="1872"/>
                  </a:cubicBezTo>
                  <a:lnTo>
                    <a:pt x="1838" y="1872"/>
                  </a:lnTo>
                  <a:close/>
                  <a:moveTo>
                    <a:pt x="3643" y="451"/>
                  </a:moveTo>
                  <a:cubicBezTo>
                    <a:pt x="3075" y="1872"/>
                    <a:pt x="3075" y="1872"/>
                    <a:pt x="3075" y="1872"/>
                  </a:cubicBezTo>
                  <a:cubicBezTo>
                    <a:pt x="2784" y="1872"/>
                    <a:pt x="2784" y="1872"/>
                    <a:pt x="2784" y="1872"/>
                  </a:cubicBezTo>
                  <a:cubicBezTo>
                    <a:pt x="2216" y="451"/>
                    <a:pt x="2216" y="451"/>
                    <a:pt x="2216" y="451"/>
                  </a:cubicBezTo>
                  <a:cubicBezTo>
                    <a:pt x="2493" y="451"/>
                    <a:pt x="2493" y="451"/>
                    <a:pt x="2493" y="451"/>
                  </a:cubicBezTo>
                  <a:cubicBezTo>
                    <a:pt x="2930" y="1557"/>
                    <a:pt x="2930" y="1557"/>
                    <a:pt x="2930" y="1557"/>
                  </a:cubicBezTo>
                  <a:cubicBezTo>
                    <a:pt x="3367" y="451"/>
                    <a:pt x="3367" y="451"/>
                    <a:pt x="3367" y="451"/>
                  </a:cubicBezTo>
                  <a:lnTo>
                    <a:pt x="3643" y="451"/>
                  </a:lnTo>
                  <a:close/>
                  <a:moveTo>
                    <a:pt x="5941" y="685"/>
                  </a:moveTo>
                  <a:cubicBezTo>
                    <a:pt x="5533" y="685"/>
                    <a:pt x="5445" y="1037"/>
                    <a:pt x="5445" y="1221"/>
                  </a:cubicBezTo>
                  <a:cubicBezTo>
                    <a:pt x="5445" y="1872"/>
                    <a:pt x="5445" y="1872"/>
                    <a:pt x="5445" y="1872"/>
                  </a:cubicBezTo>
                  <a:cubicBezTo>
                    <a:pt x="5184" y="1872"/>
                    <a:pt x="5184" y="1872"/>
                    <a:pt x="5184" y="1872"/>
                  </a:cubicBezTo>
                  <a:cubicBezTo>
                    <a:pt x="5184" y="451"/>
                    <a:pt x="5184" y="451"/>
                    <a:pt x="5184" y="451"/>
                  </a:cubicBezTo>
                  <a:cubicBezTo>
                    <a:pt x="5445" y="451"/>
                    <a:pt x="5445" y="451"/>
                    <a:pt x="5445" y="451"/>
                  </a:cubicBezTo>
                  <a:cubicBezTo>
                    <a:pt x="5445" y="644"/>
                    <a:pt x="5445" y="644"/>
                    <a:pt x="5445" y="644"/>
                  </a:cubicBezTo>
                  <a:cubicBezTo>
                    <a:pt x="5520" y="563"/>
                    <a:pt x="5703" y="451"/>
                    <a:pt x="5941" y="451"/>
                  </a:cubicBezTo>
                  <a:lnTo>
                    <a:pt x="5941" y="685"/>
                  </a:lnTo>
                  <a:close/>
                  <a:moveTo>
                    <a:pt x="5018" y="1229"/>
                  </a:moveTo>
                  <a:cubicBezTo>
                    <a:pt x="5019" y="1207"/>
                    <a:pt x="5020" y="1184"/>
                    <a:pt x="5020" y="1161"/>
                  </a:cubicBezTo>
                  <a:cubicBezTo>
                    <a:pt x="5020" y="625"/>
                    <a:pt x="4632" y="422"/>
                    <a:pt x="4319" y="422"/>
                  </a:cubicBezTo>
                  <a:cubicBezTo>
                    <a:pt x="4005" y="422"/>
                    <a:pt x="3618" y="625"/>
                    <a:pt x="3618" y="1161"/>
                  </a:cubicBezTo>
                  <a:cubicBezTo>
                    <a:pt x="3618" y="1698"/>
                    <a:pt x="4005" y="1900"/>
                    <a:pt x="4319" y="1900"/>
                  </a:cubicBezTo>
                  <a:cubicBezTo>
                    <a:pt x="4572" y="1900"/>
                    <a:pt x="4873" y="1768"/>
                    <a:pt x="4980" y="1435"/>
                  </a:cubicBezTo>
                  <a:cubicBezTo>
                    <a:pt x="4704" y="1435"/>
                    <a:pt x="4704" y="1435"/>
                    <a:pt x="4704" y="1435"/>
                  </a:cubicBezTo>
                  <a:cubicBezTo>
                    <a:pt x="4610" y="1628"/>
                    <a:pt x="4418" y="1665"/>
                    <a:pt x="4319" y="1665"/>
                  </a:cubicBezTo>
                  <a:cubicBezTo>
                    <a:pt x="4192" y="1665"/>
                    <a:pt x="3911" y="1605"/>
                    <a:pt x="3881" y="1229"/>
                  </a:cubicBezTo>
                  <a:lnTo>
                    <a:pt x="5018" y="1229"/>
                  </a:lnTo>
                  <a:close/>
                  <a:moveTo>
                    <a:pt x="4319" y="657"/>
                  </a:moveTo>
                  <a:cubicBezTo>
                    <a:pt x="4434" y="657"/>
                    <a:pt x="4675" y="707"/>
                    <a:pt x="4742" y="994"/>
                  </a:cubicBezTo>
                  <a:cubicBezTo>
                    <a:pt x="3896" y="994"/>
                    <a:pt x="3896" y="994"/>
                    <a:pt x="3896" y="994"/>
                  </a:cubicBezTo>
                  <a:cubicBezTo>
                    <a:pt x="3963" y="707"/>
                    <a:pt x="4204" y="657"/>
                    <a:pt x="4319" y="657"/>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Tree>
    <p:extLst>
      <p:ext uri="{BB962C8B-B14F-4D97-AF65-F5344CB8AC3E}">
        <p14:creationId xmlns:p14="http://schemas.microsoft.com/office/powerpoint/2010/main" val="4042053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1" name="Grid" hidden="1"/>
          <p:cNvGrpSpPr>
            <a:grpSpLocks noChangeAspect="1"/>
          </p:cNvGrpSpPr>
          <p:nvPr userDrawn="1"/>
        </p:nvGrpSpPr>
        <p:grpSpPr bwMode="auto">
          <a:xfrm>
            <a:off x="69472" y="71476"/>
            <a:ext cx="8996924" cy="5000569"/>
            <a:chOff x="-631" y="-324"/>
            <a:chExt cx="8936" cy="4968"/>
          </a:xfrm>
        </p:grpSpPr>
        <p:sp>
          <p:nvSpPr>
            <p:cNvPr id="12"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2"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3"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4"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5"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6"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7"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8"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9"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80"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
        <p:nvSpPr>
          <p:cNvPr id="81" name="Title 1"/>
          <p:cNvSpPr>
            <a:spLocks noGrp="1"/>
          </p:cNvSpPr>
          <p:nvPr>
            <p:ph type="title" hasCustomPrompt="1"/>
          </p:nvPr>
        </p:nvSpPr>
        <p:spPr>
          <a:xfrm>
            <a:off x="583657" y="1957067"/>
            <a:ext cx="7882695" cy="911898"/>
          </a:xfrm>
        </p:spPr>
        <p:txBody>
          <a:bodyPr wrap="square" lIns="67202" tIns="33602" rIns="67202" bIns="33602" anchor="b">
            <a:noAutofit/>
          </a:bodyPr>
          <a:lstStyle>
            <a:lvl1pPr marL="0" algn="l" defTabSz="685301" rtl="0" eaLnBrk="1" latinLnBrk="0" hangingPunct="1">
              <a:lnSpc>
                <a:spcPts val="6296"/>
              </a:lnSpc>
              <a:defRPr lang="en-US" sz="5200" kern="1200" spc="0" baseline="0" dirty="0">
                <a:gradFill>
                  <a:gsLst>
                    <a:gs pos="2917">
                      <a:schemeClr val="tx1"/>
                    </a:gs>
                    <a:gs pos="30000">
                      <a:schemeClr val="tx1"/>
                    </a:gs>
                  </a:gsLst>
                  <a:lin ang="5400000" scaled="0"/>
                </a:gradFill>
                <a:latin typeface="Rail Headline" pitchFamily="2" charset="0"/>
                <a:ea typeface="+mn-ea"/>
                <a:cs typeface="+mn-cs"/>
              </a:defRPr>
            </a:lvl1pPr>
          </a:lstStyle>
          <a:p>
            <a:pPr marL="0" lvl="0" defTabSz="685301"/>
            <a:r>
              <a:rPr lang="en-US" dirty="0"/>
              <a:t>meeting title</a:t>
            </a:r>
          </a:p>
        </p:txBody>
      </p:sp>
      <p:sp>
        <p:nvSpPr>
          <p:cNvPr id="82" name="Text Placeholder 5"/>
          <p:cNvSpPr>
            <a:spLocks noGrp="1"/>
          </p:cNvSpPr>
          <p:nvPr>
            <p:ph type="body" sz="quarter" idx="10" hasCustomPrompt="1"/>
          </p:nvPr>
        </p:nvSpPr>
        <p:spPr>
          <a:xfrm>
            <a:off x="579521" y="3536251"/>
            <a:ext cx="5485797" cy="485535"/>
          </a:xfrm>
        </p:spPr>
        <p:txBody>
          <a:bodyPr lIns="67202" tIns="33602" rIns="67202" bIns="33602" anchor="t">
            <a:noAutofit/>
          </a:bodyPr>
          <a:lstStyle>
            <a:lvl1pPr marL="0" marR="0" indent="0" algn="l" defTabSz="685232" rtl="0" eaLnBrk="1" fontAlgn="auto" latinLnBrk="0" hangingPunct="1">
              <a:lnSpc>
                <a:spcPts val="3150"/>
              </a:lnSpc>
              <a:spcBef>
                <a:spcPts val="0"/>
              </a:spcBef>
              <a:spcAft>
                <a:spcPts val="0"/>
              </a:spcAft>
              <a:buClrTx/>
              <a:buSzPct val="90000"/>
              <a:buFont typeface="Wingdings" panose="05000000000000000000" pitchFamily="2" charset="2"/>
              <a:buNone/>
              <a:tabLst/>
              <a:defRPr lang="en-US" sz="2100" b="0" kern="1200" spc="-52" baseline="0" dirty="0">
                <a:gradFill>
                  <a:gsLst>
                    <a:gs pos="82143">
                      <a:schemeClr val="tx1"/>
                    </a:gs>
                    <a:gs pos="47000">
                      <a:schemeClr val="tx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Name</a:t>
            </a:r>
          </a:p>
        </p:txBody>
      </p:sp>
      <p:sp>
        <p:nvSpPr>
          <p:cNvPr id="83" name="Text Placeholder 5"/>
          <p:cNvSpPr>
            <a:spLocks noGrp="1"/>
          </p:cNvSpPr>
          <p:nvPr>
            <p:ph type="body" sz="quarter" idx="11" hasCustomPrompt="1"/>
          </p:nvPr>
        </p:nvSpPr>
        <p:spPr>
          <a:xfrm>
            <a:off x="590377" y="3887903"/>
            <a:ext cx="5485797" cy="983552"/>
          </a:xfrm>
        </p:spPr>
        <p:txBody>
          <a:bodyPr lIns="67202" tIns="33602" rIns="67202" bIns="33602" anchor="t">
            <a:noAutofit/>
          </a:bodyPr>
          <a:lstStyle>
            <a:lvl1pPr marL="0" marR="0" indent="0" algn="l" defTabSz="685301" rtl="0" eaLnBrk="1" fontAlgn="auto" latinLnBrk="0" hangingPunct="1">
              <a:lnSpc>
                <a:spcPts val="1575"/>
              </a:lnSpc>
              <a:spcBef>
                <a:spcPts val="0"/>
              </a:spcBef>
              <a:spcAft>
                <a:spcPts val="0"/>
              </a:spcAft>
              <a:buClrTx/>
              <a:buSzPct val="90000"/>
              <a:buFont typeface="Wingdings" panose="05000000000000000000" pitchFamily="2" charset="2"/>
              <a:buNone/>
              <a:tabLst/>
              <a:defRPr lang="en-US" sz="1000" b="0" kern="1200" cap="none" spc="0" baseline="0" dirty="0">
                <a:ln w="3175">
                  <a:noFill/>
                </a:ln>
                <a:gradFill>
                  <a:gsLst>
                    <a:gs pos="2917">
                      <a:schemeClr val="tx1"/>
                    </a:gs>
                    <a:gs pos="30000">
                      <a:schemeClr val="tx1"/>
                    </a:gs>
                  </a:gsLst>
                  <a:lin ang="5400000" scaled="0"/>
                </a:gradFill>
                <a:effectLst/>
                <a:latin typeface="+mn-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Silver Fox Productions</a:t>
            </a:r>
          </a:p>
        </p:txBody>
      </p:sp>
      <p:sp>
        <p:nvSpPr>
          <p:cNvPr id="84" name="Text Placeholder 5"/>
          <p:cNvSpPr>
            <a:spLocks noGrp="1"/>
          </p:cNvSpPr>
          <p:nvPr>
            <p:ph type="body" sz="quarter" idx="12" hasCustomPrompt="1"/>
          </p:nvPr>
        </p:nvSpPr>
        <p:spPr>
          <a:xfrm>
            <a:off x="588395" y="1685838"/>
            <a:ext cx="5487762" cy="271228"/>
          </a:xfrm>
        </p:spPr>
        <p:txBody>
          <a:bodyPr lIns="67202" tIns="33602" rIns="67202" bIns="33602" anchor="t">
            <a:noAutofit/>
          </a:bodyPr>
          <a:lstStyle>
            <a:lvl1pPr marL="0" marR="0" indent="0" algn="l" defTabSz="685301" rtl="0" eaLnBrk="1" fontAlgn="auto" latinLnBrk="0" hangingPunct="1">
              <a:lnSpc>
                <a:spcPts val="1575"/>
              </a:lnSpc>
              <a:spcBef>
                <a:spcPts val="525"/>
              </a:spcBef>
              <a:spcAft>
                <a:spcPts val="0"/>
              </a:spcAft>
              <a:buClrTx/>
              <a:buSzPct val="90000"/>
              <a:buFont typeface="Wingdings" panose="05000000000000000000" pitchFamily="2" charset="2"/>
              <a:buNone/>
              <a:tabLst/>
              <a:defRPr lang="en-US" sz="1000" b="1" kern="1200" cap="all" baseline="0" dirty="0">
                <a:gradFill>
                  <a:gsLst>
                    <a:gs pos="893">
                      <a:schemeClr val="accent1"/>
                    </a:gs>
                    <a:gs pos="16000">
                      <a:schemeClr val="accent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Meeting ##</a:t>
            </a:r>
          </a:p>
        </p:txBody>
      </p:sp>
    </p:spTree>
    <p:extLst>
      <p:ext uri="{BB962C8B-B14F-4D97-AF65-F5344CB8AC3E}">
        <p14:creationId xmlns:p14="http://schemas.microsoft.com/office/powerpoint/2010/main" val="42385781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600"/>
                                        <p:tgtEl>
                                          <p:spTgt spid="84"/>
                                        </p:tgtEl>
                                      </p:cBhvr>
                                    </p:animEffect>
                                  </p:childTnLst>
                                </p:cTn>
                              </p:par>
                              <p:par>
                                <p:cTn id="8" presetID="63" presetClass="path" presetSubtype="0" decel="100000" fill="hold" grpId="1" nodeType="withEffect">
                                  <p:stCondLst>
                                    <p:cond delay="150"/>
                                  </p:stCondLst>
                                  <p:childTnLst>
                                    <p:animMotion origin="layout" path="M 0.02604 -1.39355E-6 L -1.71049E-7 -1.39355E-6 " pathEditMode="relative" rAng="0" ptsTypes="AA">
                                      <p:cBhvr>
                                        <p:cTn id="9" dur="600" fill="hold"/>
                                        <p:tgtEl>
                                          <p:spTgt spid="84"/>
                                        </p:tgtEl>
                                        <p:attrNameLst>
                                          <p:attrName>ppt_x</p:attrName>
                                          <p:attrName>ppt_y</p:attrName>
                                        </p:attrNameLst>
                                      </p:cBhvr>
                                      <p:rCtr x="-1302" y="0"/>
                                    </p:animMotion>
                                  </p:childTnLst>
                                </p:cTn>
                              </p:par>
                              <p:par>
                                <p:cTn id="10" presetID="10" presetClass="entr" presetSubtype="0" fill="hold" grpId="0" nodeType="withEffect">
                                  <p:stCondLst>
                                    <p:cond delay="15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600"/>
                                        <p:tgtEl>
                                          <p:spTgt spid="81"/>
                                        </p:tgtEl>
                                      </p:cBhvr>
                                    </p:animEffect>
                                  </p:childTnLst>
                                </p:cTn>
                              </p:par>
                              <p:par>
                                <p:cTn id="13" presetID="63" presetClass="path" presetSubtype="0" decel="100000" fill="hold" grpId="1" nodeType="withEffect">
                                  <p:stCondLst>
                                    <p:cond delay="150"/>
                                  </p:stCondLst>
                                  <p:childTnLst>
                                    <p:animMotion origin="layout" path="M 0.02604 -1.39355E-6 L -1.71049E-7 -1.39355E-6 " pathEditMode="relative" rAng="0" ptsTypes="AA">
                                      <p:cBhvr>
                                        <p:cTn id="14" dur="600" fill="hold"/>
                                        <p:tgtEl>
                                          <p:spTgt spid="81"/>
                                        </p:tgtEl>
                                        <p:attrNameLst>
                                          <p:attrName>ppt_x</p:attrName>
                                          <p:attrName>ppt_y</p:attrName>
                                        </p:attrNameLst>
                                      </p:cBhvr>
                                      <p:rCtr x="-1302" y="0"/>
                                    </p:animMotion>
                                  </p:childTnLst>
                                </p:cTn>
                              </p:par>
                              <p:par>
                                <p:cTn id="15" presetID="10" presetClass="entr" presetSubtype="0" fill="hold" grpId="0" nodeType="withEffect">
                                  <p:stCondLst>
                                    <p:cond delay="15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600"/>
                                        <p:tgtEl>
                                          <p:spTgt spid="82"/>
                                        </p:tgtEl>
                                      </p:cBhvr>
                                    </p:animEffect>
                                  </p:childTnLst>
                                </p:cTn>
                              </p:par>
                              <p:par>
                                <p:cTn id="18" presetID="63" presetClass="path" presetSubtype="0" decel="100000" fill="hold" grpId="1" nodeType="withEffect">
                                  <p:stCondLst>
                                    <p:cond delay="150"/>
                                  </p:stCondLst>
                                  <p:childTnLst>
                                    <p:animMotion origin="layout" path="M 0.02604 -1.39355E-6 L -1.71049E-7 -1.39355E-6 " pathEditMode="relative" rAng="0" ptsTypes="AA">
                                      <p:cBhvr>
                                        <p:cTn id="19" dur="600" fill="hold"/>
                                        <p:tgtEl>
                                          <p:spTgt spid="82"/>
                                        </p:tgtEl>
                                        <p:attrNameLst>
                                          <p:attrName>ppt_x</p:attrName>
                                          <p:attrName>ppt_y</p:attrName>
                                        </p:attrNameLst>
                                      </p:cBhvr>
                                      <p:rCtr x="-1302" y="0"/>
                                    </p:animMotion>
                                  </p:childTnLst>
                                </p:cTn>
                              </p:par>
                              <p:par>
                                <p:cTn id="20" presetID="10" presetClass="entr" presetSubtype="0" fill="hold" grpId="0" nodeType="withEffect">
                                  <p:stCondLst>
                                    <p:cond delay="15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600"/>
                                        <p:tgtEl>
                                          <p:spTgt spid="83"/>
                                        </p:tgtEl>
                                      </p:cBhvr>
                                    </p:animEffect>
                                  </p:childTnLst>
                                </p:cTn>
                              </p:par>
                              <p:par>
                                <p:cTn id="23" presetID="63" presetClass="path" presetSubtype="0" decel="100000" fill="hold" grpId="1" nodeType="withEffect">
                                  <p:stCondLst>
                                    <p:cond delay="150"/>
                                  </p:stCondLst>
                                  <p:childTnLst>
                                    <p:animMotion origin="layout" path="M 0.02604 -1.39355E-6 L -1.71049E-7 -1.39355E-6 " pathEditMode="relative" rAng="0" ptsTypes="AA">
                                      <p:cBhvr>
                                        <p:cTn id="24" dur="600" fill="hold"/>
                                        <p:tgtEl>
                                          <p:spTgt spid="83"/>
                                        </p:tgtEl>
                                        <p:attrNameLst>
                                          <p:attrName>ppt_x</p:attrName>
                                          <p:attrName>ppt_y</p:attrName>
                                        </p:attrNameLst>
                                      </p:cBhvr>
                                      <p:rCtr x="-13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1" grpId="1"/>
      <p:bldP spid="82" grpId="0">
        <p:tmplLst>
          <p:tmpl>
            <p:tnLst>
              <p:par>
                <p:cTn presetID="10" presetClass="entr" presetSubtype="0" fill="hold" nodeType="withEffect">
                  <p:stCondLst>
                    <p:cond delay="150"/>
                  </p:stCondLst>
                  <p:childTnLst>
                    <p:set>
                      <p:cBhvr>
                        <p:cTn dur="1" fill="hold">
                          <p:stCondLst>
                            <p:cond delay="0"/>
                          </p:stCondLst>
                        </p:cTn>
                        <p:tgtEl>
                          <p:spTgt spid="82"/>
                        </p:tgtEl>
                        <p:attrNameLst>
                          <p:attrName>style.visibility</p:attrName>
                        </p:attrNameLst>
                      </p:cBhvr>
                      <p:to>
                        <p:strVal val="visible"/>
                      </p:to>
                    </p:set>
                    <p:animEffect transition="in" filter="fade">
                      <p:cBhvr>
                        <p:cTn dur="600"/>
                        <p:tgtEl>
                          <p:spTgt spid="82"/>
                        </p:tgtEl>
                      </p:cBhvr>
                    </p:animEffect>
                  </p:childTnLst>
                </p:cTn>
              </p:par>
            </p:tnLst>
          </p:tmpl>
        </p:tmplLst>
      </p:bldP>
      <p:bldP spid="82" grpId="1"/>
      <p:bldP spid="83" grpId="0">
        <p:tmplLst>
          <p:tmpl>
            <p:tnLst>
              <p:par>
                <p:cTn presetID="10" presetClass="entr" presetSubtype="0" fill="hold" nodeType="withEffect">
                  <p:stCondLst>
                    <p:cond delay="150"/>
                  </p:stCondLst>
                  <p:childTnLst>
                    <p:set>
                      <p:cBhvr>
                        <p:cTn dur="1" fill="hold">
                          <p:stCondLst>
                            <p:cond delay="0"/>
                          </p:stCondLst>
                        </p:cTn>
                        <p:tgtEl>
                          <p:spTgt spid="83"/>
                        </p:tgtEl>
                        <p:attrNameLst>
                          <p:attrName>style.visibility</p:attrName>
                        </p:attrNameLst>
                      </p:cBhvr>
                      <p:to>
                        <p:strVal val="visible"/>
                      </p:to>
                    </p:set>
                    <p:animEffect transition="in" filter="fade">
                      <p:cBhvr>
                        <p:cTn dur="600"/>
                        <p:tgtEl>
                          <p:spTgt spid="83"/>
                        </p:tgtEl>
                      </p:cBhvr>
                    </p:animEffect>
                  </p:childTnLst>
                </p:cTn>
              </p:par>
            </p:tnLst>
          </p:tmpl>
        </p:tmplLst>
      </p:bldP>
      <p:bldP spid="83" grpId="1"/>
      <p:bldP spid="84" grpId="0">
        <p:tmplLst>
          <p:tmpl>
            <p:tnLst>
              <p:par>
                <p:cTn presetID="10" presetClass="entr" presetSubtype="0" fill="hold" nodeType="withEffect">
                  <p:stCondLst>
                    <p:cond delay="150"/>
                  </p:stCondLst>
                  <p:childTnLst>
                    <p:set>
                      <p:cBhvr>
                        <p:cTn dur="1" fill="hold">
                          <p:stCondLst>
                            <p:cond delay="0"/>
                          </p:stCondLst>
                        </p:cTn>
                        <p:tgtEl>
                          <p:spTgt spid="84"/>
                        </p:tgtEl>
                        <p:attrNameLst>
                          <p:attrName>style.visibility</p:attrName>
                        </p:attrNameLst>
                      </p:cBhvr>
                      <p:to>
                        <p:strVal val="visible"/>
                      </p:to>
                    </p:set>
                    <p:animEffect transition="in" filter="fade">
                      <p:cBhvr>
                        <p:cTn dur="600"/>
                        <p:tgtEl>
                          <p:spTgt spid="84"/>
                        </p:tgtEl>
                      </p:cBhvr>
                    </p:animEffect>
                  </p:childTnLst>
                </p:cTn>
              </p:par>
            </p:tnLst>
          </p:tmpl>
        </p:tmplLst>
      </p:bldP>
      <p:bldP spid="84" grpId="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grpSp>
        <p:nvGrpSpPr>
          <p:cNvPr id="10" name="Grid" hidden="1"/>
          <p:cNvGrpSpPr>
            <a:grpSpLocks noChangeAspect="1"/>
          </p:cNvGrpSpPr>
          <p:nvPr userDrawn="1"/>
        </p:nvGrpSpPr>
        <p:grpSpPr bwMode="auto">
          <a:xfrm>
            <a:off x="69472" y="71476"/>
            <a:ext cx="8996924" cy="5000569"/>
            <a:chOff x="-631" y="-324"/>
            <a:chExt cx="8936" cy="4968"/>
          </a:xfrm>
        </p:grpSpPr>
        <p:sp>
          <p:nvSpPr>
            <p:cNvPr id="11"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2"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2"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3"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4"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5"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6"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7"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8"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9"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
        <p:nvSpPr>
          <p:cNvPr id="9" name="Title 1"/>
          <p:cNvSpPr>
            <a:spLocks noGrp="1"/>
          </p:cNvSpPr>
          <p:nvPr>
            <p:ph type="title" hasCustomPrompt="1"/>
          </p:nvPr>
        </p:nvSpPr>
        <p:spPr>
          <a:xfrm>
            <a:off x="583657" y="1070988"/>
            <a:ext cx="7882695" cy="1797989"/>
          </a:xfrm>
        </p:spPr>
        <p:txBody>
          <a:bodyPr wrap="square" lIns="67202" tIns="33602" rIns="67202" bIns="33602" anchor="b">
            <a:noAutofit/>
          </a:bodyPr>
          <a:lstStyle>
            <a:lvl1pPr marL="0" algn="l" defTabSz="685301" rtl="0" eaLnBrk="1" latinLnBrk="0" hangingPunct="1">
              <a:lnSpc>
                <a:spcPts val="6296"/>
              </a:lnSpc>
              <a:defRPr lang="en-US" sz="5200" kern="1200" spc="0" baseline="0" dirty="0">
                <a:gradFill>
                  <a:gsLst>
                    <a:gs pos="2917">
                      <a:schemeClr val="tx1"/>
                    </a:gs>
                    <a:gs pos="30000">
                      <a:schemeClr val="tx1"/>
                    </a:gs>
                  </a:gsLst>
                  <a:lin ang="5400000" scaled="0"/>
                </a:gradFill>
                <a:latin typeface="Rail Headline" pitchFamily="2" charset="0"/>
                <a:ea typeface="+mn-ea"/>
                <a:cs typeface="+mn-cs"/>
              </a:defRPr>
            </a:lvl1pPr>
          </a:lstStyle>
          <a:p>
            <a:pPr marL="0" lvl="0" defTabSz="685301"/>
            <a:r>
              <a:rPr lang="en-US" dirty="0"/>
              <a:t>section title</a:t>
            </a:r>
          </a:p>
        </p:txBody>
      </p:sp>
      <p:sp>
        <p:nvSpPr>
          <p:cNvPr id="82" name="Text Placeholder 5"/>
          <p:cNvSpPr>
            <a:spLocks noGrp="1"/>
          </p:cNvSpPr>
          <p:nvPr>
            <p:ph type="body" sz="quarter" idx="10" hasCustomPrompt="1"/>
          </p:nvPr>
        </p:nvSpPr>
        <p:spPr>
          <a:xfrm>
            <a:off x="579521" y="3139770"/>
            <a:ext cx="5485797" cy="485535"/>
          </a:xfrm>
        </p:spPr>
        <p:txBody>
          <a:bodyPr lIns="67202" tIns="33602" rIns="67202" bIns="33602" anchor="t">
            <a:noAutofit/>
          </a:bodyPr>
          <a:lstStyle>
            <a:lvl1pPr marL="0" marR="0" indent="0" algn="l" defTabSz="685232" rtl="0" eaLnBrk="1" fontAlgn="auto" latinLnBrk="0" hangingPunct="1">
              <a:lnSpc>
                <a:spcPts val="3150"/>
              </a:lnSpc>
              <a:spcBef>
                <a:spcPts val="0"/>
              </a:spcBef>
              <a:spcAft>
                <a:spcPts val="0"/>
              </a:spcAft>
              <a:buClrTx/>
              <a:buSzPct val="90000"/>
              <a:buFont typeface="Wingdings" panose="05000000000000000000" pitchFamily="2" charset="2"/>
              <a:buNone/>
              <a:tabLst/>
              <a:defRPr lang="en-US" sz="2100" b="0" kern="1200" spc="-52" baseline="0" dirty="0">
                <a:gradFill>
                  <a:gsLst>
                    <a:gs pos="82143">
                      <a:schemeClr val="tx1"/>
                    </a:gs>
                    <a:gs pos="47000">
                      <a:schemeClr val="tx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Subtitle</a:t>
            </a:r>
          </a:p>
        </p:txBody>
      </p:sp>
      <p:sp>
        <p:nvSpPr>
          <p:cNvPr id="83" name="Text Placeholder 5"/>
          <p:cNvSpPr>
            <a:spLocks noGrp="1"/>
          </p:cNvSpPr>
          <p:nvPr>
            <p:ph type="body" sz="quarter" idx="11" hasCustomPrompt="1"/>
          </p:nvPr>
        </p:nvSpPr>
        <p:spPr>
          <a:xfrm>
            <a:off x="590377" y="3687874"/>
            <a:ext cx="5485797" cy="983552"/>
          </a:xfrm>
        </p:spPr>
        <p:txBody>
          <a:bodyPr lIns="67202" tIns="33602" rIns="67202" bIns="33602" anchor="t">
            <a:noAutofit/>
          </a:bodyPr>
          <a:lstStyle>
            <a:lvl1pPr marL="0" marR="0" indent="0" algn="l" defTabSz="685301" rtl="0" eaLnBrk="1" fontAlgn="auto" latinLnBrk="0" hangingPunct="1">
              <a:lnSpc>
                <a:spcPts val="1575"/>
              </a:lnSpc>
              <a:spcBef>
                <a:spcPts val="0"/>
              </a:spcBef>
              <a:spcAft>
                <a:spcPts val="0"/>
              </a:spcAft>
              <a:buClrTx/>
              <a:buSzPct val="90000"/>
              <a:buFont typeface="Wingdings" panose="05000000000000000000" pitchFamily="2" charset="2"/>
              <a:buNone/>
              <a:tabLst/>
              <a:defRPr lang="en-US" sz="1000" b="0" kern="1200" cap="none" spc="0" baseline="0" dirty="0">
                <a:ln w="3175">
                  <a:noFill/>
                </a:ln>
                <a:gradFill>
                  <a:gsLst>
                    <a:gs pos="2917">
                      <a:schemeClr val="tx1"/>
                    </a:gs>
                    <a:gs pos="30000">
                      <a:schemeClr val="tx1"/>
                    </a:gs>
                  </a:gsLst>
                  <a:lin ang="5400000" scaled="0"/>
                </a:gradFill>
                <a:effectLst/>
                <a:latin typeface="+mn-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Explanatory text.</a:t>
            </a:r>
          </a:p>
        </p:txBody>
      </p:sp>
      <p:sp>
        <p:nvSpPr>
          <p:cNvPr id="84" name="Text Placeholder 5"/>
          <p:cNvSpPr>
            <a:spLocks noGrp="1"/>
          </p:cNvSpPr>
          <p:nvPr>
            <p:ph type="body" sz="quarter" idx="12" hasCustomPrompt="1"/>
          </p:nvPr>
        </p:nvSpPr>
        <p:spPr>
          <a:xfrm>
            <a:off x="588395" y="487455"/>
            <a:ext cx="5487762" cy="271228"/>
          </a:xfrm>
        </p:spPr>
        <p:txBody>
          <a:bodyPr lIns="67202" tIns="33602" rIns="67202" bIns="33602" anchor="t">
            <a:noAutofit/>
          </a:bodyPr>
          <a:lstStyle>
            <a:lvl1pPr marL="0" marR="0" indent="0" algn="l" defTabSz="685301" rtl="0" eaLnBrk="1" fontAlgn="auto" latinLnBrk="0" hangingPunct="1">
              <a:lnSpc>
                <a:spcPts val="1575"/>
              </a:lnSpc>
              <a:spcBef>
                <a:spcPts val="525"/>
              </a:spcBef>
              <a:spcAft>
                <a:spcPts val="0"/>
              </a:spcAft>
              <a:buClrTx/>
              <a:buSzPct val="90000"/>
              <a:buFont typeface="Wingdings" panose="05000000000000000000" pitchFamily="2" charset="2"/>
              <a:buNone/>
              <a:tabLst/>
              <a:defRPr lang="en-US" sz="1000" b="1" kern="1200" cap="all" baseline="0" dirty="0">
                <a:gradFill>
                  <a:gsLst>
                    <a:gs pos="893">
                      <a:schemeClr val="accent1"/>
                    </a:gs>
                    <a:gs pos="16000">
                      <a:schemeClr val="accent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Meeting ##: title</a:t>
            </a:r>
          </a:p>
        </p:txBody>
      </p:sp>
    </p:spTree>
    <p:extLst>
      <p:ext uri="{BB962C8B-B14F-4D97-AF65-F5344CB8AC3E}">
        <p14:creationId xmlns:p14="http://schemas.microsoft.com/office/powerpoint/2010/main" val="3569878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600"/>
                                        <p:tgtEl>
                                          <p:spTgt spid="84"/>
                                        </p:tgtEl>
                                      </p:cBhvr>
                                    </p:animEffect>
                                  </p:childTnLst>
                                </p:cTn>
                              </p:par>
                              <p:par>
                                <p:cTn id="8" presetID="63" presetClass="path" presetSubtype="0" decel="100000" fill="hold" grpId="1" nodeType="withEffect">
                                  <p:stCondLst>
                                    <p:cond delay="150"/>
                                  </p:stCondLst>
                                  <p:childTnLst>
                                    <p:animMotion origin="layout" path="M 0.02604 -1.39355E-6 L -1.71049E-7 -1.39355E-6 " pathEditMode="relative" rAng="0" ptsTypes="AA">
                                      <p:cBhvr>
                                        <p:cTn id="9" dur="600" fill="hold"/>
                                        <p:tgtEl>
                                          <p:spTgt spid="84"/>
                                        </p:tgtEl>
                                        <p:attrNameLst>
                                          <p:attrName>ppt_x</p:attrName>
                                          <p:attrName>ppt_y</p:attrName>
                                        </p:attrNameLst>
                                      </p:cBhvr>
                                      <p:rCtr x="-1302" y="0"/>
                                    </p:animMotion>
                                  </p:childTnLst>
                                </p:cTn>
                              </p:par>
                              <p:par>
                                <p:cTn id="10" presetID="10" presetClass="entr" presetSubtype="0" fill="hold" grpId="0" nodeType="withEffect">
                                  <p:stCondLst>
                                    <p:cond delay="1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600"/>
                                        <p:tgtEl>
                                          <p:spTgt spid="9"/>
                                        </p:tgtEl>
                                      </p:cBhvr>
                                    </p:animEffect>
                                  </p:childTnLst>
                                </p:cTn>
                              </p:par>
                              <p:par>
                                <p:cTn id="13" presetID="63" presetClass="path" presetSubtype="0" decel="100000" fill="hold" grpId="1" nodeType="withEffect">
                                  <p:stCondLst>
                                    <p:cond delay="150"/>
                                  </p:stCondLst>
                                  <p:childTnLst>
                                    <p:animMotion origin="layout" path="M 0.02604 -1.39355E-6 L -1.71049E-7 -1.39355E-6 " pathEditMode="relative" rAng="0" ptsTypes="AA">
                                      <p:cBhvr>
                                        <p:cTn id="14" dur="600" fill="hold"/>
                                        <p:tgtEl>
                                          <p:spTgt spid="9"/>
                                        </p:tgtEl>
                                        <p:attrNameLst>
                                          <p:attrName>ppt_x</p:attrName>
                                          <p:attrName>ppt_y</p:attrName>
                                        </p:attrNameLst>
                                      </p:cBhvr>
                                      <p:rCtr x="-1302" y="0"/>
                                    </p:animMotion>
                                  </p:childTnLst>
                                </p:cTn>
                              </p:par>
                              <p:par>
                                <p:cTn id="15" presetID="10" presetClass="entr" presetSubtype="0" fill="hold" grpId="0" nodeType="withEffect">
                                  <p:stCondLst>
                                    <p:cond delay="15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600"/>
                                        <p:tgtEl>
                                          <p:spTgt spid="82"/>
                                        </p:tgtEl>
                                      </p:cBhvr>
                                    </p:animEffect>
                                  </p:childTnLst>
                                </p:cTn>
                              </p:par>
                              <p:par>
                                <p:cTn id="18" presetID="63" presetClass="path" presetSubtype="0" decel="100000" fill="hold" grpId="1" nodeType="withEffect">
                                  <p:stCondLst>
                                    <p:cond delay="150"/>
                                  </p:stCondLst>
                                  <p:childTnLst>
                                    <p:animMotion origin="layout" path="M 0.02604 -1.39355E-6 L -1.71049E-7 -1.39355E-6 " pathEditMode="relative" rAng="0" ptsTypes="AA">
                                      <p:cBhvr>
                                        <p:cTn id="19" dur="600" fill="hold"/>
                                        <p:tgtEl>
                                          <p:spTgt spid="82"/>
                                        </p:tgtEl>
                                        <p:attrNameLst>
                                          <p:attrName>ppt_x</p:attrName>
                                          <p:attrName>ppt_y</p:attrName>
                                        </p:attrNameLst>
                                      </p:cBhvr>
                                      <p:rCtr x="-1302" y="0"/>
                                    </p:animMotion>
                                  </p:childTnLst>
                                </p:cTn>
                              </p:par>
                              <p:par>
                                <p:cTn id="20" presetID="10" presetClass="entr" presetSubtype="0" fill="hold" grpId="0" nodeType="withEffect">
                                  <p:stCondLst>
                                    <p:cond delay="15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600"/>
                                        <p:tgtEl>
                                          <p:spTgt spid="83"/>
                                        </p:tgtEl>
                                      </p:cBhvr>
                                    </p:animEffect>
                                  </p:childTnLst>
                                </p:cTn>
                              </p:par>
                              <p:par>
                                <p:cTn id="23" presetID="63" presetClass="path" presetSubtype="0" decel="100000" fill="hold" grpId="1" nodeType="withEffect">
                                  <p:stCondLst>
                                    <p:cond delay="150"/>
                                  </p:stCondLst>
                                  <p:childTnLst>
                                    <p:animMotion origin="layout" path="M 0.02604 -1.39355E-6 L -1.71049E-7 -1.39355E-6 " pathEditMode="relative" rAng="0" ptsTypes="AA">
                                      <p:cBhvr>
                                        <p:cTn id="24" dur="600" fill="hold"/>
                                        <p:tgtEl>
                                          <p:spTgt spid="83"/>
                                        </p:tgtEl>
                                        <p:attrNameLst>
                                          <p:attrName>ppt_x</p:attrName>
                                          <p:attrName>ppt_y</p:attrName>
                                        </p:attrNameLst>
                                      </p:cBhvr>
                                      <p:rCtr x="-13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82" grpId="0">
        <p:tmplLst>
          <p:tmpl>
            <p:tnLst>
              <p:par>
                <p:cTn presetID="10" presetClass="entr" presetSubtype="0" fill="hold" nodeType="withEffect">
                  <p:stCondLst>
                    <p:cond delay="150"/>
                  </p:stCondLst>
                  <p:childTnLst>
                    <p:set>
                      <p:cBhvr>
                        <p:cTn dur="1" fill="hold">
                          <p:stCondLst>
                            <p:cond delay="0"/>
                          </p:stCondLst>
                        </p:cTn>
                        <p:tgtEl>
                          <p:spTgt spid="82"/>
                        </p:tgtEl>
                        <p:attrNameLst>
                          <p:attrName>style.visibility</p:attrName>
                        </p:attrNameLst>
                      </p:cBhvr>
                      <p:to>
                        <p:strVal val="visible"/>
                      </p:to>
                    </p:set>
                    <p:animEffect transition="in" filter="fade">
                      <p:cBhvr>
                        <p:cTn dur="600"/>
                        <p:tgtEl>
                          <p:spTgt spid="82"/>
                        </p:tgtEl>
                      </p:cBhvr>
                    </p:animEffect>
                  </p:childTnLst>
                </p:cTn>
              </p:par>
            </p:tnLst>
          </p:tmpl>
        </p:tmplLst>
      </p:bldP>
      <p:bldP spid="82" grpId="1"/>
      <p:bldP spid="83" grpId="0">
        <p:tmplLst>
          <p:tmpl>
            <p:tnLst>
              <p:par>
                <p:cTn presetID="10" presetClass="entr" presetSubtype="0" fill="hold" nodeType="withEffect">
                  <p:stCondLst>
                    <p:cond delay="150"/>
                  </p:stCondLst>
                  <p:childTnLst>
                    <p:set>
                      <p:cBhvr>
                        <p:cTn dur="1" fill="hold">
                          <p:stCondLst>
                            <p:cond delay="0"/>
                          </p:stCondLst>
                        </p:cTn>
                        <p:tgtEl>
                          <p:spTgt spid="83"/>
                        </p:tgtEl>
                        <p:attrNameLst>
                          <p:attrName>style.visibility</p:attrName>
                        </p:attrNameLst>
                      </p:cBhvr>
                      <p:to>
                        <p:strVal val="visible"/>
                      </p:to>
                    </p:set>
                    <p:animEffect transition="in" filter="fade">
                      <p:cBhvr>
                        <p:cTn dur="600"/>
                        <p:tgtEl>
                          <p:spTgt spid="83"/>
                        </p:tgtEl>
                      </p:cBhvr>
                    </p:animEffect>
                  </p:childTnLst>
                </p:cTn>
              </p:par>
            </p:tnLst>
          </p:tmpl>
        </p:tmplLst>
      </p:bldP>
      <p:bldP spid="83" grpId="1"/>
      <p:bldP spid="84" grpId="0">
        <p:tmplLst>
          <p:tmpl>
            <p:tnLst>
              <p:par>
                <p:cTn presetID="10" presetClass="entr" presetSubtype="0" fill="hold" nodeType="withEffect">
                  <p:stCondLst>
                    <p:cond delay="150"/>
                  </p:stCondLst>
                  <p:childTnLst>
                    <p:set>
                      <p:cBhvr>
                        <p:cTn dur="1" fill="hold">
                          <p:stCondLst>
                            <p:cond delay="0"/>
                          </p:stCondLst>
                        </p:cTn>
                        <p:tgtEl>
                          <p:spTgt spid="84"/>
                        </p:tgtEl>
                        <p:attrNameLst>
                          <p:attrName>style.visibility</p:attrName>
                        </p:attrNameLst>
                      </p:cBhvr>
                      <p:to>
                        <p:strVal val="visible"/>
                      </p:to>
                    </p:set>
                    <p:animEffect transition="in" filter="fade">
                      <p:cBhvr>
                        <p:cTn dur="600"/>
                        <p:tgtEl>
                          <p:spTgt spid="84"/>
                        </p:tgtEl>
                      </p:cBhvr>
                    </p:animEffect>
                  </p:childTnLst>
                </p:cTn>
              </p:par>
            </p:tnLst>
          </p:tmpl>
        </p:tmplLst>
      </p:bldP>
      <p:bldP spid="84" grpId="1"/>
    </p:bld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10" name="Grid" hidden="1"/>
          <p:cNvGrpSpPr>
            <a:grpSpLocks noChangeAspect="1"/>
          </p:cNvGrpSpPr>
          <p:nvPr userDrawn="1"/>
        </p:nvGrpSpPr>
        <p:grpSpPr bwMode="auto">
          <a:xfrm>
            <a:off x="69472" y="71476"/>
            <a:ext cx="8996924" cy="5000569"/>
            <a:chOff x="-631" y="-324"/>
            <a:chExt cx="8936" cy="4968"/>
          </a:xfrm>
        </p:grpSpPr>
        <p:sp>
          <p:nvSpPr>
            <p:cNvPr id="11"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2"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2"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3"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4"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5"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6"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7"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8"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9"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
        <p:nvSpPr>
          <p:cNvPr id="9" name="Title 1"/>
          <p:cNvSpPr>
            <a:spLocks noGrp="1"/>
          </p:cNvSpPr>
          <p:nvPr>
            <p:ph type="title" hasCustomPrompt="1"/>
          </p:nvPr>
        </p:nvSpPr>
        <p:spPr>
          <a:xfrm>
            <a:off x="583657" y="3688161"/>
            <a:ext cx="7882695" cy="980537"/>
          </a:xfrm>
        </p:spPr>
        <p:txBody>
          <a:bodyPr wrap="square" lIns="67202" tIns="33602" rIns="67202" bIns="33602" anchor="b">
            <a:noAutofit/>
          </a:bodyPr>
          <a:lstStyle>
            <a:lvl1pPr marL="0" algn="l" defTabSz="685301" rtl="0" eaLnBrk="1" latinLnBrk="0" hangingPunct="1">
              <a:lnSpc>
                <a:spcPts val="6296"/>
              </a:lnSpc>
              <a:defRPr lang="en-US" sz="5200" kern="1200" spc="0" baseline="0" dirty="0">
                <a:gradFill>
                  <a:gsLst>
                    <a:gs pos="2917">
                      <a:schemeClr val="tx1"/>
                    </a:gs>
                    <a:gs pos="30000">
                      <a:schemeClr val="tx1"/>
                    </a:gs>
                  </a:gsLst>
                  <a:lin ang="5400000" scaled="0"/>
                </a:gradFill>
                <a:latin typeface="Rail Headline" pitchFamily="2" charset="0"/>
                <a:ea typeface="+mn-ea"/>
                <a:cs typeface="+mn-cs"/>
              </a:defRPr>
            </a:lvl1pPr>
          </a:lstStyle>
          <a:p>
            <a:pPr marL="0" lvl="0" defTabSz="685301"/>
            <a:r>
              <a:rPr lang="en-US" dirty="0"/>
              <a:t>section title</a:t>
            </a:r>
          </a:p>
        </p:txBody>
      </p:sp>
      <p:sp>
        <p:nvSpPr>
          <p:cNvPr id="84" name="Text Placeholder 5"/>
          <p:cNvSpPr>
            <a:spLocks noGrp="1"/>
          </p:cNvSpPr>
          <p:nvPr>
            <p:ph type="body" sz="quarter" idx="12" hasCustomPrompt="1"/>
          </p:nvPr>
        </p:nvSpPr>
        <p:spPr>
          <a:xfrm>
            <a:off x="588395" y="3485533"/>
            <a:ext cx="5487762" cy="271228"/>
          </a:xfrm>
        </p:spPr>
        <p:txBody>
          <a:bodyPr lIns="67202" tIns="33602" rIns="67202" bIns="33602" anchor="t">
            <a:noAutofit/>
          </a:bodyPr>
          <a:lstStyle>
            <a:lvl1pPr marL="0" marR="0" indent="0" algn="l" defTabSz="685301" rtl="0" eaLnBrk="1" fontAlgn="auto" latinLnBrk="0" hangingPunct="1">
              <a:lnSpc>
                <a:spcPts val="1575"/>
              </a:lnSpc>
              <a:spcBef>
                <a:spcPts val="525"/>
              </a:spcBef>
              <a:spcAft>
                <a:spcPts val="0"/>
              </a:spcAft>
              <a:buClrTx/>
              <a:buSzPct val="90000"/>
              <a:buFont typeface="Wingdings" panose="05000000000000000000" pitchFamily="2" charset="2"/>
              <a:buNone/>
              <a:tabLst/>
              <a:defRPr lang="en-US" sz="1000" b="1" kern="1200" cap="all" baseline="0" dirty="0">
                <a:gradFill>
                  <a:gsLst>
                    <a:gs pos="893">
                      <a:schemeClr val="accent1"/>
                    </a:gs>
                    <a:gs pos="16000">
                      <a:schemeClr val="accent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Meeting ##: title</a:t>
            </a:r>
          </a:p>
        </p:txBody>
      </p:sp>
    </p:spTree>
    <p:extLst>
      <p:ext uri="{BB962C8B-B14F-4D97-AF65-F5344CB8AC3E}">
        <p14:creationId xmlns:p14="http://schemas.microsoft.com/office/powerpoint/2010/main" val="20452291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600"/>
                                        <p:tgtEl>
                                          <p:spTgt spid="84"/>
                                        </p:tgtEl>
                                      </p:cBhvr>
                                    </p:animEffect>
                                  </p:childTnLst>
                                </p:cTn>
                              </p:par>
                              <p:par>
                                <p:cTn id="8" presetID="63" presetClass="path" presetSubtype="0" decel="100000" fill="hold" grpId="1" nodeType="withEffect">
                                  <p:stCondLst>
                                    <p:cond delay="150"/>
                                  </p:stCondLst>
                                  <p:childTnLst>
                                    <p:animMotion origin="layout" path="M 0.02605 4.81481E-6 L 2.18286E-6 4.81481E-6 " pathEditMode="relative" rAng="0" ptsTypes="AA">
                                      <p:cBhvr>
                                        <p:cTn id="9" dur="600" fill="hold"/>
                                        <p:tgtEl>
                                          <p:spTgt spid="84"/>
                                        </p:tgtEl>
                                        <p:attrNameLst>
                                          <p:attrName>ppt_x</p:attrName>
                                          <p:attrName>ppt_y</p:attrName>
                                        </p:attrNameLst>
                                      </p:cBhvr>
                                      <p:rCtr x="-1302" y="0"/>
                                    </p:animMotion>
                                  </p:childTnLst>
                                </p:cTn>
                              </p:par>
                              <p:par>
                                <p:cTn id="10" presetID="10" presetClass="entr" presetSubtype="0" fill="hold" grpId="0" nodeType="withEffect">
                                  <p:stCondLst>
                                    <p:cond delay="1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600"/>
                                        <p:tgtEl>
                                          <p:spTgt spid="9"/>
                                        </p:tgtEl>
                                      </p:cBhvr>
                                    </p:animEffect>
                                  </p:childTnLst>
                                </p:cTn>
                              </p:par>
                              <p:par>
                                <p:cTn id="13" presetID="63" presetClass="path" presetSubtype="0" decel="100000" fill="hold" grpId="1" nodeType="withEffect">
                                  <p:stCondLst>
                                    <p:cond delay="150"/>
                                  </p:stCondLst>
                                  <p:childTnLst>
                                    <p:animMotion origin="layout" path="M 0.02605 1.48148E-6 L -3.09977E-7 1.48148E-6 " pathEditMode="relative" rAng="0" ptsTypes="AA">
                                      <p:cBhvr>
                                        <p:cTn id="14" dur="600" fill="hold"/>
                                        <p:tgtEl>
                                          <p:spTgt spid="9"/>
                                        </p:tgtEl>
                                        <p:attrNameLst>
                                          <p:attrName>ppt_x</p:attrName>
                                          <p:attrName>ppt_y</p:attrName>
                                        </p:attrNameLst>
                                      </p:cBhvr>
                                      <p:rCtr x="-13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84" grpId="0">
        <p:tmplLst>
          <p:tmpl>
            <p:tnLst>
              <p:par>
                <p:cTn presetID="10" presetClass="entr" presetSubtype="0" fill="hold" nodeType="withEffect">
                  <p:stCondLst>
                    <p:cond delay="150"/>
                  </p:stCondLst>
                  <p:childTnLst>
                    <p:set>
                      <p:cBhvr>
                        <p:cTn dur="1" fill="hold">
                          <p:stCondLst>
                            <p:cond delay="0"/>
                          </p:stCondLst>
                        </p:cTn>
                        <p:tgtEl>
                          <p:spTgt spid="84"/>
                        </p:tgtEl>
                        <p:attrNameLst>
                          <p:attrName>style.visibility</p:attrName>
                        </p:attrNameLst>
                      </p:cBhvr>
                      <p:to>
                        <p:strVal val="visible"/>
                      </p:to>
                    </p:set>
                    <p:animEffect transition="in" filter="fade">
                      <p:cBhvr>
                        <p:cTn dur="600"/>
                        <p:tgtEl>
                          <p:spTgt spid="84"/>
                        </p:tgtEl>
                      </p:cBhvr>
                    </p:animEffect>
                  </p:childTnLst>
                </p:cTn>
              </p:par>
            </p:tnLst>
          </p:tmpl>
        </p:tmplLst>
      </p:bldP>
      <p:bldP spid="84" grpId="1">
        <p:tmplLst>
          <p:tmpl>
            <p:tnLst>
              <p:par>
                <p:cTn presetID="63" presetClass="path" presetSubtype="0" decel="100000" fill="hold" nodeType="withEffect">
                  <p:stCondLst>
                    <p:cond delay="150"/>
                  </p:stCondLst>
                  <p:childTnLst>
                    <p:animMotion origin="layout" path="M 0.02605 4.81481E-6 L 2.18286E-6 4.81481E-6 " pathEditMode="relative" rAng="0" ptsTypes="AA">
                      <p:cBhvr>
                        <p:cTn dur="600" fill="hold"/>
                        <p:tgtEl>
                          <p:spTgt spid="84"/>
                        </p:tgtEl>
                        <p:attrNameLst>
                          <p:attrName>ppt_x</p:attrName>
                          <p:attrName>ppt_y</p:attrName>
                        </p:attrNameLst>
                      </p:cBhvr>
                      <p:rCtr x="-1302" y="0"/>
                    </p:animMotion>
                  </p:childTnLst>
                </p:cTn>
              </p:par>
            </p:tnLst>
          </p:tmpl>
        </p:tmplLst>
      </p:bldP>
    </p:bld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 Slide">
    <p:spTree>
      <p:nvGrpSpPr>
        <p:cNvPr id="1" name=""/>
        <p:cNvGrpSpPr/>
        <p:nvPr/>
      </p:nvGrpSpPr>
      <p:grpSpPr>
        <a:xfrm>
          <a:off x="0" y="0"/>
          <a:ext cx="0" cy="0"/>
          <a:chOff x="0" y="0"/>
          <a:chExt cx="0" cy="0"/>
        </a:xfrm>
      </p:grpSpPr>
      <p:grpSp>
        <p:nvGrpSpPr>
          <p:cNvPr id="4" name="Grid" hidden="1"/>
          <p:cNvGrpSpPr>
            <a:grpSpLocks noChangeAspect="1"/>
          </p:cNvGrpSpPr>
          <p:nvPr userDrawn="1"/>
        </p:nvGrpSpPr>
        <p:grpSpPr bwMode="auto">
          <a:xfrm>
            <a:off x="69472" y="71476"/>
            <a:ext cx="8996924" cy="5000569"/>
            <a:chOff x="-631" y="-324"/>
            <a:chExt cx="8936" cy="4968"/>
          </a:xfrm>
        </p:grpSpPr>
        <p:sp>
          <p:nvSpPr>
            <p:cNvPr id="5"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8"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0"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1"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2"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2"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3"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4"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5"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
        <p:nvSpPr>
          <p:cNvPr id="76" name="Title 1"/>
          <p:cNvSpPr>
            <a:spLocks noGrp="1"/>
          </p:cNvSpPr>
          <p:nvPr>
            <p:ph type="title" hasCustomPrompt="1"/>
          </p:nvPr>
        </p:nvSpPr>
        <p:spPr>
          <a:xfrm>
            <a:off x="583641" y="998788"/>
            <a:ext cx="3678241" cy="3672641"/>
          </a:xfrm>
        </p:spPr>
        <p:txBody>
          <a:bodyPr wrap="square" lIns="67202" tIns="33602" rIns="67202" bIns="33602" anchor="t">
            <a:noAutofit/>
          </a:bodyPr>
          <a:lstStyle>
            <a:lvl1pPr marL="0" algn="l" defTabSz="685301" rtl="0" eaLnBrk="1" latinLnBrk="0" hangingPunct="1">
              <a:lnSpc>
                <a:spcPts val="6296"/>
              </a:lnSpc>
              <a:defRPr lang="en-US" sz="5200" kern="1200" spc="0" baseline="0" dirty="0">
                <a:gradFill>
                  <a:gsLst>
                    <a:gs pos="2917">
                      <a:schemeClr val="tx1"/>
                    </a:gs>
                    <a:gs pos="30000">
                      <a:schemeClr val="tx1"/>
                    </a:gs>
                  </a:gsLst>
                  <a:lin ang="5400000" scaled="0"/>
                </a:gradFill>
                <a:latin typeface="Rail Headline" pitchFamily="2" charset="0"/>
                <a:ea typeface="+mn-ea"/>
                <a:cs typeface="+mn-cs"/>
              </a:defRPr>
            </a:lvl1pPr>
          </a:lstStyle>
          <a:p>
            <a:pPr marL="0" lvl="0" defTabSz="685301"/>
            <a:r>
              <a:rPr lang="en-US" dirty="0"/>
              <a:t>list title</a:t>
            </a:r>
          </a:p>
        </p:txBody>
      </p:sp>
      <p:sp>
        <p:nvSpPr>
          <p:cNvPr id="77" name="Text Placeholder 5"/>
          <p:cNvSpPr>
            <a:spLocks noGrp="1"/>
          </p:cNvSpPr>
          <p:nvPr>
            <p:ph type="body" sz="quarter" idx="11" hasCustomPrompt="1"/>
          </p:nvPr>
        </p:nvSpPr>
        <p:spPr>
          <a:xfrm>
            <a:off x="4387493" y="1486651"/>
            <a:ext cx="4089996" cy="3199062"/>
          </a:xfrm>
        </p:spPr>
        <p:txBody>
          <a:bodyPr lIns="67202" tIns="33602" rIns="67202" bIns="33602" anchor="t">
            <a:noAutofit/>
          </a:bodyPr>
          <a:lstStyle>
            <a:lvl1pPr marL="0" marR="0" indent="0" algn="l" defTabSz="685301" rtl="0" eaLnBrk="1" fontAlgn="auto" latinLnBrk="0" hangingPunct="1">
              <a:lnSpc>
                <a:spcPts val="1575"/>
              </a:lnSpc>
              <a:spcBef>
                <a:spcPts val="0"/>
              </a:spcBef>
              <a:spcAft>
                <a:spcPts val="0"/>
              </a:spcAft>
              <a:buClrTx/>
              <a:buSzPct val="90000"/>
              <a:buFont typeface="Wingdings" panose="05000000000000000000" pitchFamily="2" charset="2"/>
              <a:buNone/>
              <a:tabLst/>
              <a:defRPr lang="en-US" sz="2100" b="0" kern="1200" cap="none" spc="-52" baseline="0" dirty="0">
                <a:ln w="3175">
                  <a:noFill/>
                </a:ln>
                <a:gradFill>
                  <a:gsLst>
                    <a:gs pos="82143">
                      <a:schemeClr val="tx1"/>
                    </a:gs>
                    <a:gs pos="47000">
                      <a:schemeClr val="tx1"/>
                    </a:gs>
                  </a:gsLst>
                  <a:lin ang="5400000" scaled="0"/>
                </a:gradFill>
                <a:effectLst/>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marL="0" marR="0" lvl="0" indent="0" algn="l" defTabSz="685301" rtl="0" eaLnBrk="1" fontAlgn="auto" latinLnBrk="0" hangingPunct="1">
              <a:lnSpc>
                <a:spcPts val="1575"/>
              </a:lnSpc>
              <a:spcBef>
                <a:spcPts val="0"/>
              </a:spcBef>
              <a:spcAft>
                <a:spcPts val="0"/>
              </a:spcAft>
              <a:buClrTx/>
              <a:buSzPct val="90000"/>
              <a:buFont typeface="Wingdings" panose="05000000000000000000" pitchFamily="2" charset="2"/>
              <a:buNone/>
              <a:tabLst/>
              <a:defRPr/>
            </a:pPr>
            <a:r>
              <a:rPr lang="en-US" dirty="0"/>
              <a:t>Subtitle</a:t>
            </a:r>
          </a:p>
        </p:txBody>
      </p:sp>
      <p:sp>
        <p:nvSpPr>
          <p:cNvPr id="78" name="Text Placeholder 5"/>
          <p:cNvSpPr>
            <a:spLocks noGrp="1"/>
          </p:cNvSpPr>
          <p:nvPr>
            <p:ph type="body" sz="quarter" idx="12" hasCustomPrompt="1"/>
          </p:nvPr>
        </p:nvSpPr>
        <p:spPr>
          <a:xfrm>
            <a:off x="588396" y="487455"/>
            <a:ext cx="3876842" cy="271228"/>
          </a:xfrm>
        </p:spPr>
        <p:txBody>
          <a:bodyPr lIns="67202" tIns="33602" rIns="67202" bIns="33602" anchor="t">
            <a:noAutofit/>
          </a:bodyPr>
          <a:lstStyle>
            <a:lvl1pPr marL="0" marR="0" indent="0" algn="l" defTabSz="685301" rtl="0" eaLnBrk="1" fontAlgn="auto" latinLnBrk="0" hangingPunct="1">
              <a:lnSpc>
                <a:spcPts val="1575"/>
              </a:lnSpc>
              <a:spcBef>
                <a:spcPts val="525"/>
              </a:spcBef>
              <a:spcAft>
                <a:spcPts val="0"/>
              </a:spcAft>
              <a:buClrTx/>
              <a:buSzPct val="90000"/>
              <a:buFont typeface="Wingdings" panose="05000000000000000000" pitchFamily="2" charset="2"/>
              <a:buNone/>
              <a:tabLst/>
              <a:defRPr lang="en-US" sz="1000" b="1" kern="1200" cap="all" baseline="0" dirty="0">
                <a:gradFill>
                  <a:gsLst>
                    <a:gs pos="893">
                      <a:schemeClr val="accent1"/>
                    </a:gs>
                    <a:gs pos="16000">
                      <a:schemeClr val="accent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Meeting ##: title</a:t>
            </a:r>
          </a:p>
        </p:txBody>
      </p:sp>
    </p:spTree>
    <p:extLst>
      <p:ext uri="{BB962C8B-B14F-4D97-AF65-F5344CB8AC3E}">
        <p14:creationId xmlns:p14="http://schemas.microsoft.com/office/powerpoint/2010/main" val="2511060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600"/>
                                        <p:tgtEl>
                                          <p:spTgt spid="78"/>
                                        </p:tgtEl>
                                      </p:cBhvr>
                                    </p:animEffect>
                                  </p:childTnLst>
                                </p:cTn>
                              </p:par>
                              <p:par>
                                <p:cTn id="8" presetID="63" presetClass="path" presetSubtype="0" decel="100000" fill="hold" grpId="1" nodeType="withEffect">
                                  <p:stCondLst>
                                    <p:cond delay="150"/>
                                  </p:stCondLst>
                                  <p:childTnLst>
                                    <p:animMotion origin="layout" path="M 0.02604 -1.39355E-6 L -1.71049E-7 -1.39355E-6 " pathEditMode="relative" rAng="0" ptsTypes="AA">
                                      <p:cBhvr>
                                        <p:cTn id="9" dur="600" fill="hold"/>
                                        <p:tgtEl>
                                          <p:spTgt spid="78"/>
                                        </p:tgtEl>
                                        <p:attrNameLst>
                                          <p:attrName>ppt_x</p:attrName>
                                          <p:attrName>ppt_y</p:attrName>
                                        </p:attrNameLst>
                                      </p:cBhvr>
                                      <p:rCtr x="-1302" y="0"/>
                                    </p:animMotion>
                                  </p:childTnLst>
                                </p:cTn>
                              </p:par>
                              <p:par>
                                <p:cTn id="10" presetID="10" presetClass="entr" presetSubtype="0" fill="hold" grpId="0" nodeType="withEffect">
                                  <p:stCondLst>
                                    <p:cond delay="15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600"/>
                                        <p:tgtEl>
                                          <p:spTgt spid="76"/>
                                        </p:tgtEl>
                                      </p:cBhvr>
                                    </p:animEffect>
                                  </p:childTnLst>
                                </p:cTn>
                              </p:par>
                              <p:par>
                                <p:cTn id="13" presetID="63" presetClass="path" presetSubtype="0" decel="100000" fill="hold" grpId="1" nodeType="withEffect">
                                  <p:stCondLst>
                                    <p:cond delay="150"/>
                                  </p:stCondLst>
                                  <p:childTnLst>
                                    <p:animMotion origin="layout" path="M 0.02604 -1.39355E-6 L -1.71049E-7 -1.39355E-6 " pathEditMode="relative" rAng="0" ptsTypes="AA">
                                      <p:cBhvr>
                                        <p:cTn id="14" dur="600" fill="hold"/>
                                        <p:tgtEl>
                                          <p:spTgt spid="76"/>
                                        </p:tgtEl>
                                        <p:attrNameLst>
                                          <p:attrName>ppt_x</p:attrName>
                                          <p:attrName>ppt_y</p:attrName>
                                        </p:attrNameLst>
                                      </p:cBhvr>
                                      <p:rCtr x="-1302" y="0"/>
                                    </p:animMotion>
                                  </p:childTnLst>
                                </p:cTn>
                              </p:par>
                              <p:par>
                                <p:cTn id="15" presetID="10" presetClass="entr" presetSubtype="0" fill="hold" grpId="0" nodeType="withEffect">
                                  <p:stCondLst>
                                    <p:cond delay="15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600"/>
                                        <p:tgtEl>
                                          <p:spTgt spid="77"/>
                                        </p:tgtEl>
                                      </p:cBhvr>
                                    </p:animEffect>
                                  </p:childTnLst>
                                </p:cTn>
                              </p:par>
                              <p:par>
                                <p:cTn id="18" presetID="63" presetClass="path" presetSubtype="0" decel="100000" fill="hold" grpId="1" nodeType="withEffect">
                                  <p:stCondLst>
                                    <p:cond delay="150"/>
                                  </p:stCondLst>
                                  <p:childTnLst>
                                    <p:animMotion origin="layout" path="M 0.02604 -1.39355E-6 L -1.71049E-7 -1.39355E-6 " pathEditMode="relative" rAng="0" ptsTypes="AA">
                                      <p:cBhvr>
                                        <p:cTn id="19" dur="600" fill="hold"/>
                                        <p:tgtEl>
                                          <p:spTgt spid="77"/>
                                        </p:tgtEl>
                                        <p:attrNameLst>
                                          <p:attrName>ppt_x</p:attrName>
                                          <p:attrName>ppt_y</p:attrName>
                                        </p:attrNameLst>
                                      </p:cBhvr>
                                      <p:rCtr x="-13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6" grpId="1"/>
      <p:bldP spid="77" grpId="0">
        <p:tmplLst>
          <p:tmpl>
            <p:tnLst>
              <p:par>
                <p:cTn presetID="10" presetClass="entr" presetSubtype="0" fill="hold" nodeType="withEffect">
                  <p:stCondLst>
                    <p:cond delay="150"/>
                  </p:stCondLst>
                  <p:childTnLst>
                    <p:set>
                      <p:cBhvr>
                        <p:cTn dur="1" fill="hold">
                          <p:stCondLst>
                            <p:cond delay="0"/>
                          </p:stCondLst>
                        </p:cTn>
                        <p:tgtEl>
                          <p:spTgt spid="77"/>
                        </p:tgtEl>
                        <p:attrNameLst>
                          <p:attrName>style.visibility</p:attrName>
                        </p:attrNameLst>
                      </p:cBhvr>
                      <p:to>
                        <p:strVal val="visible"/>
                      </p:to>
                    </p:set>
                    <p:animEffect transition="in" filter="fade">
                      <p:cBhvr>
                        <p:cTn dur="600"/>
                        <p:tgtEl>
                          <p:spTgt spid="77"/>
                        </p:tgtEl>
                      </p:cBhvr>
                    </p:animEffect>
                  </p:childTnLst>
                </p:cTn>
              </p:par>
            </p:tnLst>
          </p:tmpl>
        </p:tmplLst>
      </p:bldP>
      <p:bldP spid="77" grpId="1"/>
      <p:bldP spid="78" grpId="0">
        <p:tmplLst>
          <p:tmpl>
            <p:tnLst>
              <p:par>
                <p:cTn presetID="10" presetClass="entr" presetSubtype="0" fill="hold" nodeType="withEffect">
                  <p:stCondLst>
                    <p:cond delay="150"/>
                  </p:stCondLst>
                  <p:childTnLst>
                    <p:set>
                      <p:cBhvr>
                        <p:cTn dur="1" fill="hold">
                          <p:stCondLst>
                            <p:cond delay="0"/>
                          </p:stCondLst>
                        </p:cTn>
                        <p:tgtEl>
                          <p:spTgt spid="78"/>
                        </p:tgtEl>
                        <p:attrNameLst>
                          <p:attrName>style.visibility</p:attrName>
                        </p:attrNameLst>
                      </p:cBhvr>
                      <p:to>
                        <p:strVal val="visible"/>
                      </p:to>
                    </p:set>
                    <p:animEffect transition="in" filter="fade">
                      <p:cBhvr>
                        <p:cTn dur="600"/>
                        <p:tgtEl>
                          <p:spTgt spid="78"/>
                        </p:tgtEl>
                      </p:cBhvr>
                    </p:animEffect>
                  </p:childTnLst>
                </p:cTn>
              </p:par>
            </p:tnLst>
          </p:tmpl>
        </p:tmplLst>
      </p:bldP>
      <p:bldP spid="78" grpId="1"/>
    </p:bld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346496"/>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93" r:id="rId3"/>
  </p:sldLayoutIdLst>
  <p:txStyles>
    <p:titleStyle>
      <a:lvl1pPr algn="l" defTabSz="68539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49" indent="-171349" algn="l" defTabSz="68539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047" indent="-171349" algn="l" defTabSz="68539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745" indent="-171349" algn="l" defTabSz="68539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444"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4pPr>
      <a:lvl5pPr marL="1542142"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5pPr>
      <a:lvl6pPr marL="1884840"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7539"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0237"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2935"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396" rtl="0" eaLnBrk="1" latinLnBrk="0" hangingPunct="1">
        <a:defRPr sz="1300" kern="1200">
          <a:solidFill>
            <a:schemeClr val="tx1"/>
          </a:solidFill>
          <a:latin typeface="+mn-lt"/>
          <a:ea typeface="+mn-ea"/>
          <a:cs typeface="+mn-cs"/>
        </a:defRPr>
      </a:lvl1pPr>
      <a:lvl2pPr marL="342697" algn="l" defTabSz="685396" rtl="0" eaLnBrk="1" latinLnBrk="0" hangingPunct="1">
        <a:defRPr sz="1300" kern="1200">
          <a:solidFill>
            <a:schemeClr val="tx1"/>
          </a:solidFill>
          <a:latin typeface="+mn-lt"/>
          <a:ea typeface="+mn-ea"/>
          <a:cs typeface="+mn-cs"/>
        </a:defRPr>
      </a:lvl2pPr>
      <a:lvl3pPr marL="685396" algn="l" defTabSz="685396" rtl="0" eaLnBrk="1" latinLnBrk="0" hangingPunct="1">
        <a:defRPr sz="1300" kern="1200">
          <a:solidFill>
            <a:schemeClr val="tx1"/>
          </a:solidFill>
          <a:latin typeface="+mn-lt"/>
          <a:ea typeface="+mn-ea"/>
          <a:cs typeface="+mn-cs"/>
        </a:defRPr>
      </a:lvl3pPr>
      <a:lvl4pPr marL="1028096" algn="l" defTabSz="685396" rtl="0" eaLnBrk="1" latinLnBrk="0" hangingPunct="1">
        <a:defRPr sz="1300" kern="1200">
          <a:solidFill>
            <a:schemeClr val="tx1"/>
          </a:solidFill>
          <a:latin typeface="+mn-lt"/>
          <a:ea typeface="+mn-ea"/>
          <a:cs typeface="+mn-cs"/>
        </a:defRPr>
      </a:lvl4pPr>
      <a:lvl5pPr marL="1370794" algn="l" defTabSz="685396" rtl="0" eaLnBrk="1" latinLnBrk="0" hangingPunct="1">
        <a:defRPr sz="1300" kern="1200">
          <a:solidFill>
            <a:schemeClr val="tx1"/>
          </a:solidFill>
          <a:latin typeface="+mn-lt"/>
          <a:ea typeface="+mn-ea"/>
          <a:cs typeface="+mn-cs"/>
        </a:defRPr>
      </a:lvl5pPr>
      <a:lvl6pPr marL="1713492" algn="l" defTabSz="685396" rtl="0" eaLnBrk="1" latinLnBrk="0" hangingPunct="1">
        <a:defRPr sz="1300" kern="1200">
          <a:solidFill>
            <a:schemeClr val="tx1"/>
          </a:solidFill>
          <a:latin typeface="+mn-lt"/>
          <a:ea typeface="+mn-ea"/>
          <a:cs typeface="+mn-cs"/>
        </a:defRPr>
      </a:lvl6pPr>
      <a:lvl7pPr marL="2056190" algn="l" defTabSz="685396" rtl="0" eaLnBrk="1" latinLnBrk="0" hangingPunct="1">
        <a:defRPr sz="1300" kern="1200">
          <a:solidFill>
            <a:schemeClr val="tx1"/>
          </a:solidFill>
          <a:latin typeface="+mn-lt"/>
          <a:ea typeface="+mn-ea"/>
          <a:cs typeface="+mn-cs"/>
        </a:defRPr>
      </a:lvl7pPr>
      <a:lvl8pPr marL="2398888" algn="l" defTabSz="685396" rtl="0" eaLnBrk="1" latinLnBrk="0" hangingPunct="1">
        <a:defRPr sz="1300" kern="1200">
          <a:solidFill>
            <a:schemeClr val="tx1"/>
          </a:solidFill>
          <a:latin typeface="+mn-lt"/>
          <a:ea typeface="+mn-ea"/>
          <a:cs typeface="+mn-cs"/>
        </a:defRPr>
      </a:lvl8pPr>
      <a:lvl9pPr marL="2741587" algn="l" defTabSz="685396"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696" y="218339"/>
            <a:ext cx="8741880" cy="674749"/>
          </a:xfrm>
          <a:prstGeom prst="rect">
            <a:avLst/>
          </a:prstGeom>
        </p:spPr>
        <p:txBody>
          <a:bodyPr vert="horz" wrap="square" lIns="107524" tIns="67202" rIns="107524" bIns="67202"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01931" y="891883"/>
            <a:ext cx="8740140" cy="1658478"/>
          </a:xfrm>
          <a:prstGeom prst="rect">
            <a:avLst/>
          </a:prstGeom>
        </p:spPr>
        <p:txBody>
          <a:bodyPr vert="horz" wrap="square" lIns="107524" tIns="67202" rIns="107524" bIns="67202"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id" hidden="1"/>
          <p:cNvGrpSpPr>
            <a:grpSpLocks noChangeAspect="1"/>
          </p:cNvGrpSpPr>
          <p:nvPr userDrawn="1"/>
        </p:nvGrpSpPr>
        <p:grpSpPr bwMode="auto">
          <a:xfrm>
            <a:off x="69472" y="71476"/>
            <a:ext cx="8996924" cy="5000569"/>
            <a:chOff x="-631" y="-324"/>
            <a:chExt cx="8936" cy="4968"/>
          </a:xfrm>
        </p:grpSpPr>
        <p:sp>
          <p:nvSpPr>
            <p:cNvPr id="6"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7"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8"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9"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0"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1"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2"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3"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4"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5"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6"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7"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8"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9"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0"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1"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2"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3"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4"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5"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6"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7"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8"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9"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0"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1"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2"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3"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4"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5"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6"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7"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8"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9"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0"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1"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2"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3"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4"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5"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6"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7"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8"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9"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0"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1"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2"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3"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4"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5"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6"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7"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8"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9"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0"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1"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2"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3"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4"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5"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6"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7"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8"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9"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70"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71"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72"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73"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74"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grpSp>
    </p:spTree>
    <p:extLst>
      <p:ext uri="{BB962C8B-B14F-4D97-AF65-F5344CB8AC3E}">
        <p14:creationId xmlns:p14="http://schemas.microsoft.com/office/powerpoint/2010/main" val="106535660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fade/>
  </p:transition>
  <p:txStyles>
    <p:titleStyle>
      <a:lvl1pPr algn="l" defTabSz="685232" rtl="0" eaLnBrk="1" latinLnBrk="0" hangingPunct="1">
        <a:lnSpc>
          <a:spcPct val="90000"/>
        </a:lnSpc>
        <a:spcBef>
          <a:spcPct val="0"/>
        </a:spcBef>
        <a:buNone/>
        <a:defRPr lang="en-US" sz="4000" b="0" kern="1200" cap="none" spc="-11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1909" marR="0" indent="-251909" algn="l" defTabSz="68523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900" kern="1200" spc="0" baseline="0">
          <a:gradFill>
            <a:gsLst>
              <a:gs pos="1250">
                <a:schemeClr val="tx1"/>
              </a:gs>
              <a:gs pos="100000">
                <a:schemeClr val="tx1"/>
              </a:gs>
            </a:gsLst>
            <a:lin ang="5400000" scaled="0"/>
          </a:gradFill>
          <a:latin typeface="+mn-lt"/>
          <a:ea typeface="+mn-ea"/>
          <a:cs typeface="+mn-cs"/>
        </a:defRPr>
      </a:lvl1pPr>
      <a:lvl2pPr marL="429177" marR="0" indent="-177268" algn="l" defTabSz="68523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2pPr>
      <a:lvl3pPr marL="587788" marR="0" indent="-167940" algn="l" defTabSz="68523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3pPr>
      <a:lvl4pPr marL="755726" marR="0" indent="-167940" algn="l" defTabSz="68523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500" kern="1200" spc="0" baseline="0">
          <a:gradFill>
            <a:gsLst>
              <a:gs pos="1250">
                <a:schemeClr val="tx1"/>
              </a:gs>
              <a:gs pos="100000">
                <a:schemeClr val="tx1"/>
              </a:gs>
            </a:gsLst>
            <a:lin ang="5400000" scaled="0"/>
          </a:gradFill>
          <a:latin typeface="+mn-lt"/>
          <a:ea typeface="+mn-ea"/>
          <a:cs typeface="+mn-cs"/>
        </a:defRPr>
      </a:lvl4pPr>
      <a:lvl5pPr marL="923667" marR="0" indent="-167940" algn="l" defTabSz="68523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500" kern="1200" spc="0" baseline="0">
          <a:gradFill>
            <a:gsLst>
              <a:gs pos="1250">
                <a:schemeClr val="tx1"/>
              </a:gs>
              <a:gs pos="100000">
                <a:schemeClr val="tx1"/>
              </a:gs>
            </a:gsLst>
            <a:lin ang="5400000" scaled="0"/>
          </a:gradFill>
          <a:latin typeface="+mn-lt"/>
          <a:ea typeface="+mn-ea"/>
          <a:cs typeface="+mn-cs"/>
        </a:defRPr>
      </a:lvl5pPr>
      <a:lvl6pPr marL="1884387" indent="-171309" algn="l" defTabSz="68523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005" indent="-171309" algn="l" defTabSz="68523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9621" indent="-171309" algn="l" defTabSz="68523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2236" indent="-171309" algn="l" defTabSz="68523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232" rtl="0" eaLnBrk="1" latinLnBrk="0" hangingPunct="1">
        <a:defRPr sz="1300" kern="1200">
          <a:solidFill>
            <a:schemeClr val="tx1"/>
          </a:solidFill>
          <a:latin typeface="+mn-lt"/>
          <a:ea typeface="+mn-ea"/>
          <a:cs typeface="+mn-cs"/>
        </a:defRPr>
      </a:lvl1pPr>
      <a:lvl2pPr marL="342616" algn="l" defTabSz="685232" rtl="0" eaLnBrk="1" latinLnBrk="0" hangingPunct="1">
        <a:defRPr sz="1300" kern="1200">
          <a:solidFill>
            <a:schemeClr val="tx1"/>
          </a:solidFill>
          <a:latin typeface="+mn-lt"/>
          <a:ea typeface="+mn-ea"/>
          <a:cs typeface="+mn-cs"/>
        </a:defRPr>
      </a:lvl2pPr>
      <a:lvl3pPr marL="685232" algn="l" defTabSz="685232" rtl="0" eaLnBrk="1" latinLnBrk="0" hangingPunct="1">
        <a:defRPr sz="1300" kern="1200">
          <a:solidFill>
            <a:schemeClr val="tx1"/>
          </a:solidFill>
          <a:latin typeface="+mn-lt"/>
          <a:ea typeface="+mn-ea"/>
          <a:cs typeface="+mn-cs"/>
        </a:defRPr>
      </a:lvl3pPr>
      <a:lvl4pPr marL="1027849" algn="l" defTabSz="685232" rtl="0" eaLnBrk="1" latinLnBrk="0" hangingPunct="1">
        <a:defRPr sz="1300" kern="1200">
          <a:solidFill>
            <a:schemeClr val="tx1"/>
          </a:solidFill>
          <a:latin typeface="+mn-lt"/>
          <a:ea typeface="+mn-ea"/>
          <a:cs typeface="+mn-cs"/>
        </a:defRPr>
      </a:lvl4pPr>
      <a:lvl5pPr marL="1370464" algn="l" defTabSz="685232" rtl="0" eaLnBrk="1" latinLnBrk="0" hangingPunct="1">
        <a:defRPr sz="1300" kern="1200">
          <a:solidFill>
            <a:schemeClr val="tx1"/>
          </a:solidFill>
          <a:latin typeface="+mn-lt"/>
          <a:ea typeface="+mn-ea"/>
          <a:cs typeface="+mn-cs"/>
        </a:defRPr>
      </a:lvl5pPr>
      <a:lvl6pPr marL="1713081" algn="l" defTabSz="685232" rtl="0" eaLnBrk="1" latinLnBrk="0" hangingPunct="1">
        <a:defRPr sz="1300" kern="1200">
          <a:solidFill>
            <a:schemeClr val="tx1"/>
          </a:solidFill>
          <a:latin typeface="+mn-lt"/>
          <a:ea typeface="+mn-ea"/>
          <a:cs typeface="+mn-cs"/>
        </a:defRPr>
      </a:lvl6pPr>
      <a:lvl7pPr marL="2055697" algn="l" defTabSz="685232" rtl="0" eaLnBrk="1" latinLnBrk="0" hangingPunct="1">
        <a:defRPr sz="1300" kern="1200">
          <a:solidFill>
            <a:schemeClr val="tx1"/>
          </a:solidFill>
          <a:latin typeface="+mn-lt"/>
          <a:ea typeface="+mn-ea"/>
          <a:cs typeface="+mn-cs"/>
        </a:defRPr>
      </a:lvl7pPr>
      <a:lvl8pPr marL="2398313" algn="l" defTabSz="685232" rtl="0" eaLnBrk="1" latinLnBrk="0" hangingPunct="1">
        <a:defRPr sz="1300" kern="1200">
          <a:solidFill>
            <a:schemeClr val="tx1"/>
          </a:solidFill>
          <a:latin typeface="+mn-lt"/>
          <a:ea typeface="+mn-ea"/>
          <a:cs typeface="+mn-cs"/>
        </a:defRPr>
      </a:lvl8pPr>
      <a:lvl9pPr marL="2740930" algn="l" defTabSz="685232" rtl="0" eaLnBrk="1" latinLnBrk="0" hangingPunct="1">
        <a:defRPr sz="13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9">
          <p15:clr>
            <a:srgbClr val="5ACBF0"/>
          </p15:clr>
        </p15:guide>
        <p15:guide id="2" pos="57">
          <p15:clr>
            <a:srgbClr val="5ACBF0"/>
          </p15:clr>
        </p15:guide>
        <p15:guide id="3" orient="horz" pos="731">
          <p15:clr>
            <a:srgbClr val="A4A3A4"/>
          </p15:clr>
        </p15:guide>
        <p15:guide id="4" orient="horz" pos="1403">
          <p15:clr>
            <a:srgbClr val="A4A3A4"/>
          </p15:clr>
        </p15:guide>
        <p15:guide id="5" orient="horz" pos="2075">
          <p15:clr>
            <a:srgbClr val="A4A3A4"/>
          </p15:clr>
        </p15:guide>
        <p15:guide id="6" orient="horz" pos="2915">
          <p15:clr>
            <a:srgbClr val="A4A3A4"/>
          </p15:clr>
        </p15:guide>
        <p15:guide id="7" orient="horz" pos="3083">
          <p15:clr>
            <a:srgbClr val="A4A3A4"/>
          </p15:clr>
        </p15:guide>
        <p15:guide id="8" orient="horz" pos="4091">
          <p15:clr>
            <a:srgbClr val="A4A3A4"/>
          </p15:clr>
        </p15:guide>
        <p15:guide id="9" orient="horz" pos="4259">
          <p15:clr>
            <a:srgbClr val="5ACBF0"/>
          </p15:clr>
        </p15:guide>
        <p15:guide id="10" pos="224">
          <p15:clr>
            <a:srgbClr val="A4A3A4"/>
          </p15:clr>
        </p15:guide>
        <p15:guide id="11" pos="560">
          <p15:clr>
            <a:srgbClr val="A4A3A4"/>
          </p15:clr>
        </p15:guide>
        <p15:guide id="12" pos="2405">
          <p15:clr>
            <a:srgbClr val="A4A3A4"/>
          </p15:clr>
        </p15:guide>
        <p15:guide id="13" pos="2573">
          <p15:clr>
            <a:srgbClr val="A4A3A4"/>
          </p15:clr>
        </p15:guide>
        <p15:guide id="14" pos="3579">
          <p15:clr>
            <a:srgbClr val="A4A3A4"/>
          </p15:clr>
        </p15:guide>
        <p15:guide id="15" pos="4086">
          <p15:clr>
            <a:srgbClr val="A4A3A4"/>
          </p15:clr>
        </p15:guide>
        <p15:guide id="16" pos="4758">
          <p15:clr>
            <a:srgbClr val="A4A3A4"/>
          </p15:clr>
        </p15:guide>
        <p15:guide id="17" pos="5261">
          <p15:clr>
            <a:srgbClr val="A4A3A4"/>
          </p15:clr>
        </p15:guide>
        <p15:guide id="18" pos="5933">
          <p15:clr>
            <a:srgbClr val="A4A3A4"/>
          </p15:clr>
        </p15:guide>
        <p15:guide id="19" pos="6101">
          <p15:clr>
            <a:srgbClr val="A4A3A4"/>
          </p15:clr>
        </p15:guide>
        <p15:guide id="20" pos="6939">
          <p15:clr>
            <a:srgbClr val="A4A3A4"/>
          </p15:clr>
        </p15:guide>
        <p15:guide id="21" pos="7611">
          <p15:clr>
            <a:srgbClr val="5ACBF0"/>
          </p15:clr>
        </p15:guide>
        <p15:guide id="22" pos="393">
          <p15:clr>
            <a:srgbClr val="A4A3A4"/>
          </p15:clr>
        </p15:guide>
        <p15:guide id="23" pos="728">
          <p15:clr>
            <a:srgbClr val="A4A3A4"/>
          </p15:clr>
        </p15:guide>
        <p15:guide id="24" pos="896">
          <p15:clr>
            <a:srgbClr val="A4A3A4"/>
          </p15:clr>
        </p15:guide>
        <p15:guide id="25" pos="1062">
          <p15:clr>
            <a:srgbClr val="A4A3A4"/>
          </p15:clr>
        </p15:guide>
        <p15:guide id="26" pos="1230">
          <p15:clr>
            <a:srgbClr val="A4A3A4"/>
          </p15:clr>
        </p15:guide>
        <p15:guide id="27" pos="1398">
          <p15:clr>
            <a:srgbClr val="A4A3A4"/>
          </p15:clr>
        </p15:guide>
        <p15:guide id="28" pos="1734">
          <p15:clr>
            <a:srgbClr val="A4A3A4"/>
          </p15:clr>
        </p15:guide>
        <p15:guide id="29" pos="1565">
          <p15:clr>
            <a:srgbClr val="A4A3A4"/>
          </p15:clr>
        </p15:guide>
        <p15:guide id="30" pos="1902">
          <p15:clr>
            <a:srgbClr val="A4A3A4"/>
          </p15:clr>
        </p15:guide>
        <p15:guide id="31" pos="2069">
          <p15:clr>
            <a:srgbClr val="A4A3A4"/>
          </p15:clr>
        </p15:guide>
        <p15:guide id="32" pos="2237">
          <p15:clr>
            <a:srgbClr val="A4A3A4"/>
          </p15:clr>
        </p15:guide>
        <p15:guide id="33" pos="2741">
          <p15:clr>
            <a:srgbClr val="A4A3A4"/>
          </p15:clr>
        </p15:guide>
        <p15:guide id="34" pos="2909">
          <p15:clr>
            <a:srgbClr val="A4A3A4"/>
          </p15:clr>
        </p15:guide>
        <p15:guide id="35" pos="3077">
          <p15:clr>
            <a:srgbClr val="A4A3A4"/>
          </p15:clr>
        </p15:guide>
        <p15:guide id="36" pos="3245">
          <p15:clr>
            <a:srgbClr val="A4A3A4"/>
          </p15:clr>
        </p15:guide>
        <p15:guide id="37" pos="3413">
          <p15:clr>
            <a:srgbClr val="A4A3A4"/>
          </p15:clr>
        </p15:guide>
        <p15:guide id="38" pos="3918">
          <p15:clr>
            <a:srgbClr val="A4A3A4"/>
          </p15:clr>
        </p15:guide>
        <p15:guide id="39" pos="3749">
          <p15:clr>
            <a:srgbClr val="A4A3A4"/>
          </p15:clr>
        </p15:guide>
        <p15:guide id="40" pos="4589">
          <p15:clr>
            <a:srgbClr val="A4A3A4"/>
          </p15:clr>
        </p15:guide>
        <p15:guide id="41" pos="4422">
          <p15:clr>
            <a:srgbClr val="A4A3A4"/>
          </p15:clr>
        </p15:guide>
        <p15:guide id="42" pos="4254">
          <p15:clr>
            <a:srgbClr val="A4A3A4"/>
          </p15:clr>
        </p15:guide>
        <p15:guide id="43" pos="5093">
          <p15:clr>
            <a:srgbClr val="A4A3A4"/>
          </p15:clr>
        </p15:guide>
        <p15:guide id="44" pos="4925">
          <p15:clr>
            <a:srgbClr val="A4A3A4"/>
          </p15:clr>
        </p15:guide>
        <p15:guide id="45" pos="5429">
          <p15:clr>
            <a:srgbClr val="A4A3A4"/>
          </p15:clr>
        </p15:guide>
        <p15:guide id="46" pos="5597">
          <p15:clr>
            <a:srgbClr val="A4A3A4"/>
          </p15:clr>
        </p15:guide>
        <p15:guide id="47" pos="5765">
          <p15:clr>
            <a:srgbClr val="A4A3A4"/>
          </p15:clr>
        </p15:guide>
        <p15:guide id="48" pos="6269">
          <p15:clr>
            <a:srgbClr val="A4A3A4"/>
          </p15:clr>
        </p15:guide>
        <p15:guide id="49" pos="6437">
          <p15:clr>
            <a:srgbClr val="A4A3A4"/>
          </p15:clr>
        </p15:guide>
        <p15:guide id="50" pos="6603">
          <p15:clr>
            <a:srgbClr val="A4A3A4"/>
          </p15:clr>
        </p15:guide>
        <p15:guide id="51" pos="6773">
          <p15:clr>
            <a:srgbClr val="A4A3A4"/>
          </p15:clr>
        </p15:guide>
        <p15:guide id="52" pos="7107">
          <p15:clr>
            <a:srgbClr val="A4A3A4"/>
          </p15:clr>
        </p15:guide>
        <p15:guide id="53" pos="7275">
          <p15:clr>
            <a:srgbClr val="A4A3A4"/>
          </p15:clr>
        </p15:guide>
        <p15:guide id="54" pos="7443">
          <p15:clr>
            <a:srgbClr val="A4A3A4"/>
          </p15:clr>
        </p15:guide>
        <p15:guide id="55" orient="horz" pos="3923">
          <p15:clr>
            <a:srgbClr val="A4A3A4"/>
          </p15:clr>
        </p15:guide>
        <p15:guide id="56" orient="horz" pos="3755">
          <p15:clr>
            <a:srgbClr val="A4A3A4"/>
          </p15:clr>
        </p15:guide>
        <p15:guide id="57" orient="horz" pos="3419">
          <p15:clr>
            <a:srgbClr val="A4A3A4"/>
          </p15:clr>
        </p15:guide>
        <p15:guide id="58" orient="horz" pos="3251">
          <p15:clr>
            <a:srgbClr val="A4A3A4"/>
          </p15:clr>
        </p15:guide>
        <p15:guide id="59" orient="horz" pos="2747">
          <p15:clr>
            <a:srgbClr val="A4A3A4"/>
          </p15:clr>
        </p15:guide>
        <p15:guide id="60" orient="horz" pos="2579">
          <p15:clr>
            <a:srgbClr val="A4A3A4"/>
          </p15:clr>
        </p15:guide>
        <p15:guide id="61" orient="horz" pos="2411">
          <p15:clr>
            <a:srgbClr val="A4A3A4"/>
          </p15:clr>
        </p15:guide>
        <p15:guide id="62" orient="horz" pos="2243">
          <p15:clr>
            <a:srgbClr val="A4A3A4"/>
          </p15:clr>
        </p15:guide>
        <p15:guide id="63" orient="horz" pos="1907">
          <p15:clr>
            <a:srgbClr val="A4A3A4"/>
          </p15:clr>
        </p15:guide>
        <p15:guide id="64" orient="horz" pos="1235">
          <p15:clr>
            <a:srgbClr val="A4A3A4"/>
          </p15:clr>
        </p15:guide>
        <p15:guide id="65" orient="horz" pos="1067">
          <p15:clr>
            <a:srgbClr val="A4A3A4"/>
          </p15:clr>
        </p15:guide>
        <p15:guide id="66" orient="horz" pos="899">
          <p15:clr>
            <a:srgbClr val="A4A3A4"/>
          </p15:clr>
        </p15:guide>
        <p15:guide id="67" orient="horz" pos="395">
          <p15:clr>
            <a:srgbClr val="A4A3A4"/>
          </p15:clr>
        </p15:guide>
        <p15:guide id="68" orient="horz" pos="227">
          <p15:clr>
            <a:srgbClr val="A4A3A4"/>
          </p15:clr>
        </p15:guide>
        <p15:guide id="69" orient="horz" pos="563">
          <p15:clr>
            <a:srgbClr val="A4A3A4"/>
          </p15:clr>
        </p15:guide>
        <p15:guide id="70" orient="horz" pos="1571">
          <p15:clr>
            <a:srgbClr val="A4A3A4"/>
          </p15:clr>
        </p15:guide>
        <p15:guide id="71" orient="horz" pos="1739">
          <p15:clr>
            <a:srgbClr val="A4A3A4"/>
          </p15:clr>
        </p15:guide>
        <p15:guide id="72" orient="horz" pos="3587">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25096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4" r:id="rId5"/>
  </p:sldLayoutIdLst>
  <p:txStyles>
    <p:titleStyle>
      <a:lvl1pPr algn="l" defTabSz="68539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49" indent="-171349" algn="l" defTabSz="68539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047" indent="-171349" algn="l" defTabSz="68539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745" indent="-171349" algn="l" defTabSz="68539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444"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4pPr>
      <a:lvl5pPr marL="1542142"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5pPr>
      <a:lvl6pPr marL="1884840"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7539"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0237"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2935"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396" rtl="0" eaLnBrk="1" latinLnBrk="0" hangingPunct="1">
        <a:defRPr sz="1300" kern="1200">
          <a:solidFill>
            <a:schemeClr val="tx1"/>
          </a:solidFill>
          <a:latin typeface="+mn-lt"/>
          <a:ea typeface="+mn-ea"/>
          <a:cs typeface="+mn-cs"/>
        </a:defRPr>
      </a:lvl1pPr>
      <a:lvl2pPr marL="342697" algn="l" defTabSz="685396" rtl="0" eaLnBrk="1" latinLnBrk="0" hangingPunct="1">
        <a:defRPr sz="1300" kern="1200">
          <a:solidFill>
            <a:schemeClr val="tx1"/>
          </a:solidFill>
          <a:latin typeface="+mn-lt"/>
          <a:ea typeface="+mn-ea"/>
          <a:cs typeface="+mn-cs"/>
        </a:defRPr>
      </a:lvl2pPr>
      <a:lvl3pPr marL="685396" algn="l" defTabSz="685396" rtl="0" eaLnBrk="1" latinLnBrk="0" hangingPunct="1">
        <a:defRPr sz="1300" kern="1200">
          <a:solidFill>
            <a:schemeClr val="tx1"/>
          </a:solidFill>
          <a:latin typeface="+mn-lt"/>
          <a:ea typeface="+mn-ea"/>
          <a:cs typeface="+mn-cs"/>
        </a:defRPr>
      </a:lvl3pPr>
      <a:lvl4pPr marL="1028096" algn="l" defTabSz="685396" rtl="0" eaLnBrk="1" latinLnBrk="0" hangingPunct="1">
        <a:defRPr sz="1300" kern="1200">
          <a:solidFill>
            <a:schemeClr val="tx1"/>
          </a:solidFill>
          <a:latin typeface="+mn-lt"/>
          <a:ea typeface="+mn-ea"/>
          <a:cs typeface="+mn-cs"/>
        </a:defRPr>
      </a:lvl4pPr>
      <a:lvl5pPr marL="1370794" algn="l" defTabSz="685396" rtl="0" eaLnBrk="1" latinLnBrk="0" hangingPunct="1">
        <a:defRPr sz="1300" kern="1200">
          <a:solidFill>
            <a:schemeClr val="tx1"/>
          </a:solidFill>
          <a:latin typeface="+mn-lt"/>
          <a:ea typeface="+mn-ea"/>
          <a:cs typeface="+mn-cs"/>
        </a:defRPr>
      </a:lvl5pPr>
      <a:lvl6pPr marL="1713492" algn="l" defTabSz="685396" rtl="0" eaLnBrk="1" latinLnBrk="0" hangingPunct="1">
        <a:defRPr sz="1300" kern="1200">
          <a:solidFill>
            <a:schemeClr val="tx1"/>
          </a:solidFill>
          <a:latin typeface="+mn-lt"/>
          <a:ea typeface="+mn-ea"/>
          <a:cs typeface="+mn-cs"/>
        </a:defRPr>
      </a:lvl6pPr>
      <a:lvl7pPr marL="2056190" algn="l" defTabSz="685396" rtl="0" eaLnBrk="1" latinLnBrk="0" hangingPunct="1">
        <a:defRPr sz="1300" kern="1200">
          <a:solidFill>
            <a:schemeClr val="tx1"/>
          </a:solidFill>
          <a:latin typeface="+mn-lt"/>
          <a:ea typeface="+mn-ea"/>
          <a:cs typeface="+mn-cs"/>
        </a:defRPr>
      </a:lvl7pPr>
      <a:lvl8pPr marL="2398888" algn="l" defTabSz="685396" rtl="0" eaLnBrk="1" latinLnBrk="0" hangingPunct="1">
        <a:defRPr sz="1300" kern="1200">
          <a:solidFill>
            <a:schemeClr val="tx1"/>
          </a:solidFill>
          <a:latin typeface="+mn-lt"/>
          <a:ea typeface="+mn-ea"/>
          <a:cs typeface="+mn-cs"/>
        </a:defRPr>
      </a:lvl8pPr>
      <a:lvl9pPr marL="2741587" algn="l" defTabSz="685396"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eb.media.mit.edu/~mres/papers/education-update.pdf"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png"/><Relationship Id="rId7" Type="http://schemas.openxmlformats.org/officeDocument/2006/relationships/diagramColors" Target="../diagrams/colors8.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8.png"/><Relationship Id="rId7" Type="http://schemas.openxmlformats.org/officeDocument/2006/relationships/diagramColors" Target="../diagrams/colors9.xm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9.png"/><Relationship Id="rId7" Type="http://schemas.openxmlformats.org/officeDocument/2006/relationships/diagramColors" Target="../diagrams/colors11.xm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hyperlink" Target="https://schools.utah.gov/file/3eb1a87d-4b83-4719-8907-9dc3327e7c92" TargetMode="External"/></Relationships>
</file>

<file path=ppt/slides/_rels/slide1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9.png"/><Relationship Id="rId7" Type="http://schemas.openxmlformats.org/officeDocument/2006/relationships/diagramColors" Target="../diagrams/colors12.xm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9.png"/><Relationship Id="rId7" Type="http://schemas.openxmlformats.org/officeDocument/2006/relationships/diagramColors" Target="../diagrams/colors13.xm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hyperlink" Target="http://en.wikipedia.org/wiki/Carly_Fiorina" TargetMode="External"/><Relationship Id="rId5" Type="http://schemas.openxmlformats.org/officeDocument/2006/relationships/image" Target="../media/image9.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hyperlink" Target="../CS%20Grade%20by%20Grade%20expectations%20DRAFT.xlsx" TargetMode="External"/><Relationship Id="rId13" Type="http://schemas.microsoft.com/office/2007/relationships/diagramDrawing" Target="../diagrams/drawing4.xml"/><Relationship Id="rId18" Type="http://schemas.microsoft.com/office/2007/relationships/diagramDrawing" Target="../diagrams/drawing5.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Colors" Target="../diagrams/colors4.xml"/><Relationship Id="rId17" Type="http://schemas.openxmlformats.org/officeDocument/2006/relationships/diagramColors" Target="../diagrams/colors5.xml"/><Relationship Id="rId2" Type="http://schemas.openxmlformats.org/officeDocument/2006/relationships/notesSlide" Target="../notesSlides/notesSlide4.xml"/><Relationship Id="rId16" Type="http://schemas.openxmlformats.org/officeDocument/2006/relationships/diagramQuickStyle" Target="../diagrams/quickStyle5.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QuickStyle" Target="../diagrams/quickStyle4.xml"/><Relationship Id="rId5" Type="http://schemas.openxmlformats.org/officeDocument/2006/relationships/diagramQuickStyle" Target="../diagrams/quickStyle3.xml"/><Relationship Id="rId15" Type="http://schemas.openxmlformats.org/officeDocument/2006/relationships/diagramLayout" Target="../diagrams/layout5.xml"/><Relationship Id="rId10" Type="http://schemas.openxmlformats.org/officeDocument/2006/relationships/diagramLayout" Target="../diagrams/layout4.xml"/><Relationship Id="rId4" Type="http://schemas.openxmlformats.org/officeDocument/2006/relationships/diagramLayout" Target="../diagrams/layout3.xml"/><Relationship Id="rId9" Type="http://schemas.openxmlformats.org/officeDocument/2006/relationships/diagramData" Target="../diagrams/data4.xml"/><Relationship Id="rId14" Type="http://schemas.openxmlformats.org/officeDocument/2006/relationships/diagramData" Target="../diagrams/data5.xml"/></Relationships>
</file>

<file path=ppt/slides/_rels/slide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k12cs.org/"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hyperlink" Target="https://www.csteachers.org/page/standards" TargetMode="Externa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s://app.pluralsight.com/library/"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12CABD7-F8F1-4A13-8631-95DE55FE2C32}"/>
              </a:ext>
            </a:extLst>
          </p:cNvPr>
          <p:cNvSpPr>
            <a:spLocks noGrp="1"/>
          </p:cNvSpPr>
          <p:nvPr>
            <p:ph type="title"/>
          </p:nvPr>
        </p:nvSpPr>
        <p:spPr>
          <a:xfrm>
            <a:off x="164205" y="2760372"/>
            <a:ext cx="3682285" cy="1888901"/>
          </a:xfrm>
        </p:spPr>
        <p:txBody>
          <a:bodyPr anchor="t">
            <a:normAutofit fontScale="90000"/>
          </a:bodyPr>
          <a:lstStyle/>
          <a:p>
            <a:pPr algn="ctr" defTabSz="932597">
              <a:lnSpc>
                <a:spcPct val="100000"/>
              </a:lnSpc>
            </a:pPr>
            <a:r>
              <a:rPr lang="en-US" sz="3200" spc="110" dirty="0">
                <a:solidFill>
                  <a:srgbClr val="5B6770"/>
                </a:solidFill>
                <a:latin typeface="Verdana" panose="020B0604030504040204" pitchFamily="34" charset="0"/>
                <a:ea typeface="Verdana" panose="020B0604030504040204" pitchFamily="34" charset="0"/>
                <a:cs typeface="Verdana" panose="020B0604030504040204" pitchFamily="34" charset="0"/>
              </a:rPr>
              <a:t>Strategic Priorities USBE CS Taskforce</a:t>
            </a:r>
            <a:br>
              <a:rPr lang="en-US" sz="3200" spc="110" dirty="0">
                <a:solidFill>
                  <a:srgbClr val="5B6770"/>
                </a:solidFill>
                <a:latin typeface="Verdana" panose="020B0604030504040204" pitchFamily="34" charset="0"/>
                <a:ea typeface="Verdana" panose="020B0604030504040204" pitchFamily="34" charset="0"/>
                <a:cs typeface="Verdana" panose="020B0604030504040204" pitchFamily="34" charset="0"/>
              </a:rPr>
            </a:br>
            <a:r>
              <a:rPr lang="en-US" sz="1600" b="0" spc="110" dirty="0">
                <a:solidFill>
                  <a:srgbClr val="5B6770"/>
                </a:solidFill>
                <a:latin typeface="Verdana" panose="020B0604030504040204" pitchFamily="34" charset="0"/>
                <a:ea typeface="Verdana" panose="020B0604030504040204" pitchFamily="34" charset="0"/>
                <a:cs typeface="Verdana" panose="020B0604030504040204" pitchFamily="34" charset="0"/>
              </a:rPr>
              <a:t>September 7, 2018</a:t>
            </a:r>
            <a:r>
              <a:rPr lang="en-US" sz="3200" spc="110" dirty="0">
                <a:solidFill>
                  <a:srgbClr val="5B6770"/>
                </a:solidFill>
                <a:latin typeface="Verdana" panose="020B0604030504040204" pitchFamily="34" charset="0"/>
                <a:ea typeface="Verdana" panose="020B0604030504040204" pitchFamily="34" charset="0"/>
                <a:cs typeface="Verdana" panose="020B0604030504040204" pitchFamily="34" charset="0"/>
              </a:rPr>
              <a:t/>
            </a:r>
            <a:br>
              <a:rPr lang="en-US" sz="3200" spc="110" dirty="0">
                <a:solidFill>
                  <a:srgbClr val="5B6770"/>
                </a:solidFill>
                <a:latin typeface="Verdana" panose="020B0604030504040204" pitchFamily="34" charset="0"/>
                <a:ea typeface="Verdana" panose="020B0604030504040204" pitchFamily="34" charset="0"/>
                <a:cs typeface="Verdana" panose="020B0604030504040204" pitchFamily="34" charset="0"/>
              </a:rPr>
            </a:br>
            <a:r>
              <a:rPr lang="en-US" sz="1300" spc="110" dirty="0">
                <a:solidFill>
                  <a:srgbClr val="5B6770"/>
                </a:solidFill>
                <a:latin typeface="Verdana" panose="020B0604030504040204" pitchFamily="34" charset="0"/>
                <a:ea typeface="Verdana" panose="020B0604030504040204" pitchFamily="34" charset="0"/>
                <a:cs typeface="Verdana" panose="020B0604030504040204" pitchFamily="34" charset="0"/>
              </a:rPr>
              <a:t>Thalea Longhurst </a:t>
            </a:r>
            <a:br>
              <a:rPr lang="en-US" sz="1300" spc="110" dirty="0">
                <a:solidFill>
                  <a:srgbClr val="5B6770"/>
                </a:solidFill>
                <a:latin typeface="Verdana" panose="020B0604030504040204" pitchFamily="34" charset="0"/>
                <a:ea typeface="Verdana" panose="020B0604030504040204" pitchFamily="34" charset="0"/>
                <a:cs typeface="Verdana" panose="020B0604030504040204" pitchFamily="34" charset="0"/>
              </a:rPr>
            </a:br>
            <a:r>
              <a:rPr lang="en-US" sz="1300" spc="110" dirty="0">
                <a:solidFill>
                  <a:srgbClr val="5B6770"/>
                </a:solidFill>
                <a:latin typeface="Verdana" panose="020B0604030504040204" pitchFamily="34" charset="0"/>
                <a:ea typeface="Verdana" panose="020B0604030504040204" pitchFamily="34" charset="0"/>
                <a:cs typeface="Verdana" panose="020B0604030504040204" pitchFamily="34" charset="0"/>
              </a:rPr>
              <a:t>Ashley Higgs</a:t>
            </a:r>
            <a:br>
              <a:rPr lang="en-US" sz="1300" spc="110" dirty="0">
                <a:solidFill>
                  <a:srgbClr val="5B6770"/>
                </a:solidFill>
                <a:latin typeface="Verdana" panose="020B0604030504040204" pitchFamily="34" charset="0"/>
                <a:ea typeface="Verdana" panose="020B0604030504040204" pitchFamily="34" charset="0"/>
                <a:cs typeface="Verdana" panose="020B0604030504040204" pitchFamily="34" charset="0"/>
              </a:rPr>
            </a:br>
            <a:r>
              <a:rPr lang="en-US" sz="1300" spc="110" dirty="0">
                <a:solidFill>
                  <a:srgbClr val="5B6770"/>
                </a:solidFill>
                <a:latin typeface="Verdana" panose="020B0604030504040204" pitchFamily="34" charset="0"/>
                <a:ea typeface="Verdana" panose="020B0604030504040204" pitchFamily="34" charset="0"/>
                <a:cs typeface="Verdana" panose="020B0604030504040204" pitchFamily="34" charset="0"/>
              </a:rPr>
              <a:t>Brandon Jacobson</a:t>
            </a:r>
          </a:p>
        </p:txBody>
      </p:sp>
      <p:graphicFrame>
        <p:nvGraphicFramePr>
          <p:cNvPr id="4" name="Content Placeholder 3">
            <a:extLst>
              <a:ext uri="{FF2B5EF4-FFF2-40B4-BE49-F238E27FC236}">
                <a16:creationId xmlns:a16="http://schemas.microsoft.com/office/drawing/2014/main" id="{7F0CB2F0-F720-4A5D-B306-FE72A1A29C2B}"/>
              </a:ext>
            </a:extLst>
          </p:cNvPr>
          <p:cNvGraphicFramePr>
            <a:graphicFrameLocks noGrp="1"/>
          </p:cNvGraphicFramePr>
          <p:nvPr>
            <p:ph idx="1"/>
            <p:extLst>
              <p:ext uri="{D42A27DB-BD31-4B8C-83A1-F6EECF244321}">
                <p14:modId xmlns:p14="http://schemas.microsoft.com/office/powerpoint/2010/main" val="786520546"/>
              </p:ext>
            </p:extLst>
          </p:nvPr>
        </p:nvGraphicFramePr>
        <p:xfrm>
          <a:off x="3760631" y="120203"/>
          <a:ext cx="5383369" cy="4838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52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229696" y="1078555"/>
            <a:ext cx="3924015"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Implementation of Framework</a:t>
            </a:r>
          </a:p>
          <a:p>
            <a:pPr algn="ctr">
              <a:lnSpc>
                <a:spcPts val="35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Step 2</a:t>
            </a:r>
          </a:p>
        </p:txBody>
      </p:sp>
      <p:sp>
        <p:nvSpPr>
          <p:cNvPr id="13" name="Title 1"/>
          <p:cNvSpPr txBox="1">
            <a:spLocks/>
          </p:cNvSpPr>
          <p:nvPr/>
        </p:nvSpPr>
        <p:spPr>
          <a:xfrm>
            <a:off x="5937615" y="1136875"/>
            <a:ext cx="2976689" cy="2600867"/>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endPar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4" name="Content Placeholder 3">
            <a:extLst>
              <a:ext uri="{FF2B5EF4-FFF2-40B4-BE49-F238E27FC236}">
                <a16:creationId xmlns:a16="http://schemas.microsoft.com/office/drawing/2014/main" id="{0B8044C8-9DD1-4A20-9102-56AC807809CD}"/>
              </a:ext>
            </a:extLst>
          </p:cNvPr>
          <p:cNvGraphicFramePr>
            <a:graphicFrameLocks/>
          </p:cNvGraphicFramePr>
          <p:nvPr>
            <p:extLst>
              <p:ext uri="{D42A27DB-BD31-4B8C-83A1-F6EECF244321}">
                <p14:modId xmlns:p14="http://schemas.microsoft.com/office/powerpoint/2010/main" val="1831085752"/>
              </p:ext>
            </p:extLst>
          </p:nvPr>
        </p:nvGraphicFramePr>
        <p:xfrm>
          <a:off x="3842425" y="1078555"/>
          <a:ext cx="5744182" cy="1493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47507944-17C2-43A6-AA67-261C40986946}"/>
              </a:ext>
            </a:extLst>
          </p:cNvPr>
          <p:cNvSpPr/>
          <p:nvPr/>
        </p:nvSpPr>
        <p:spPr>
          <a:xfrm>
            <a:off x="320702" y="2765010"/>
            <a:ext cx="8488252" cy="1815882"/>
          </a:xfrm>
          <a:prstGeom prst="rect">
            <a:avLst/>
          </a:prstGeom>
        </p:spPr>
        <p:txBody>
          <a:bodyPr wrap="square">
            <a:spAutoFit/>
          </a:bodyPr>
          <a:lstStyle/>
          <a:p>
            <a:pPr algn="just"/>
            <a:r>
              <a:rPr lang="en-US" sz="1600" dirty="0">
                <a:solidFill>
                  <a:schemeClr val="tx1">
                    <a:lumMod val="50000"/>
                    <a:lumOff val="50000"/>
                  </a:schemeClr>
                </a:solidFill>
                <a:latin typeface="Montserrat"/>
              </a:rPr>
              <a:t>Integrating computer science-related practices into early childhood education is not a departure from traditional notions of developmentally appropriate practice; rather, computer science supports play-based pedagogy, </a:t>
            </a:r>
            <a:r>
              <a:rPr lang="en-US" sz="1600" b="1" dirty="0">
                <a:solidFill>
                  <a:schemeClr val="tx1">
                    <a:lumMod val="50000"/>
                    <a:lumOff val="50000"/>
                  </a:schemeClr>
                </a:solidFill>
                <a:latin typeface="Montserrat"/>
              </a:rPr>
              <a:t>extends what educators are already doing in their classrooms</a:t>
            </a:r>
            <a:r>
              <a:rPr lang="en-US" sz="1600" dirty="0">
                <a:solidFill>
                  <a:schemeClr val="tx1">
                    <a:lumMod val="50000"/>
                    <a:lumOff val="50000"/>
                  </a:schemeClr>
                </a:solidFill>
                <a:latin typeface="Montserrat"/>
              </a:rPr>
              <a:t>, and guides young learners to notice, name, and recognize how computing shapes their world. In this way, pre-K brings computer science to life, preparing kids for the larger K–12 framework. </a:t>
            </a:r>
            <a:r>
              <a:rPr lang="en-US" sz="1600" b="1" dirty="0">
                <a:solidFill>
                  <a:schemeClr val="tx1">
                    <a:lumMod val="50000"/>
                    <a:lumOff val="50000"/>
                  </a:schemeClr>
                </a:solidFill>
                <a:latin typeface="Montserrat"/>
              </a:rPr>
              <a:t>Computer science is well-suited for early childhood education as it offers a learning environment where young children can “play to learn while learning to play”</a:t>
            </a:r>
            <a:r>
              <a:rPr lang="en-US" sz="1600" dirty="0">
                <a:solidFill>
                  <a:schemeClr val="tx1">
                    <a:lumMod val="50000"/>
                    <a:lumOff val="50000"/>
                  </a:schemeClr>
                </a:solidFill>
                <a:latin typeface="Montserrat"/>
              </a:rPr>
              <a:t> (</a:t>
            </a:r>
            <a:r>
              <a:rPr lang="en-US" sz="1600" dirty="0">
                <a:solidFill>
                  <a:schemeClr val="tx1">
                    <a:lumMod val="50000"/>
                    <a:lumOff val="50000"/>
                  </a:schemeClr>
                </a:solidFill>
                <a:latin typeface="Montserrat"/>
                <a:hlinkClick r:id="rId8"/>
              </a:rPr>
              <a:t>Resnick, 2003</a:t>
            </a:r>
            <a:r>
              <a:rPr lang="en-US" sz="1600" dirty="0">
                <a:solidFill>
                  <a:schemeClr val="tx1">
                    <a:lumMod val="50000"/>
                    <a:lumOff val="50000"/>
                  </a:schemeClr>
                </a:solidFill>
                <a:latin typeface="Montserrat"/>
              </a:rPr>
              <a:t>).</a:t>
            </a:r>
          </a:p>
        </p:txBody>
      </p:sp>
    </p:spTree>
    <p:extLst>
      <p:ext uri="{BB962C8B-B14F-4D97-AF65-F5344CB8AC3E}">
        <p14:creationId xmlns:p14="http://schemas.microsoft.com/office/powerpoint/2010/main" val="796092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s://lh3.googleusercontent.com/kOPnSBYdLRpM4hmYKfqIPTrY3ibRBMC47ZF7NhT_IFG0wqK7JGGZklZw16tmR8FsI9C6iVRKEe8OJTqCakxIN0A6r8yAmwSQxu-st7kklUUc3MykR75yxHJ96CAkqRokUHHoJb8Z">
            <a:extLst>
              <a:ext uri="{FF2B5EF4-FFF2-40B4-BE49-F238E27FC236}">
                <a16:creationId xmlns:a16="http://schemas.microsoft.com/office/drawing/2014/main" id="{F9DD7FE6-7503-4EA6-BECB-859DCA7107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616"/>
          <a:stretch/>
        </p:blipFill>
        <p:spPr bwMode="auto">
          <a:xfrm>
            <a:off x="325719" y="495591"/>
            <a:ext cx="4512105" cy="248492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F5493CFF-E43B-4B10-ACE1-C8A1246629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404" y="0"/>
            <a:ext cx="3046596"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p:cNvSpPr txBox="1">
            <a:spLocks/>
          </p:cNvSpPr>
          <p:nvPr/>
        </p:nvSpPr>
        <p:spPr>
          <a:xfrm>
            <a:off x="6290028" y="19276"/>
            <a:ext cx="2872508" cy="1117599"/>
          </a:xfrm>
          <a:prstGeom prst="rect">
            <a:avLst/>
          </a:prstGeom>
        </p:spPr>
        <p:txBody>
          <a:bodyPr vert="horz" lIns="91440" tIns="45720" rIns="91440" bIns="45720" rtlCol="0" anchor="b">
            <a:norm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defTabSz="914400">
              <a:spcAft>
                <a:spcPts val="600"/>
              </a:spcAft>
            </a:pPr>
            <a:r>
              <a:rPr lang="en-US" sz="3100" b="1" kern="1200" dirty="0">
                <a:solidFill>
                  <a:schemeClr val="bg1"/>
                </a:solidFill>
                <a:latin typeface="+mj-lt"/>
                <a:ea typeface="+mj-ea"/>
                <a:cs typeface="+mj-cs"/>
              </a:rPr>
              <a:t>Implementation </a:t>
            </a:r>
          </a:p>
          <a:p>
            <a:pPr algn="ctr" defTabSz="914400">
              <a:spcAft>
                <a:spcPts val="600"/>
              </a:spcAft>
            </a:pPr>
            <a:r>
              <a:rPr lang="en-US" sz="3100" b="1" kern="1200" dirty="0">
                <a:solidFill>
                  <a:schemeClr val="bg1"/>
                </a:solidFill>
                <a:latin typeface="+mj-lt"/>
                <a:ea typeface="+mj-ea"/>
                <a:cs typeface="+mj-cs"/>
              </a:rPr>
              <a:t>Step 2 – Cont.</a:t>
            </a:r>
          </a:p>
        </p:txBody>
      </p:sp>
      <p:sp>
        <p:nvSpPr>
          <p:cNvPr id="13" name="Title 1"/>
          <p:cNvSpPr txBox="1">
            <a:spLocks/>
          </p:cNvSpPr>
          <p:nvPr/>
        </p:nvSpPr>
        <p:spPr>
          <a:xfrm>
            <a:off x="5937615" y="1136875"/>
            <a:ext cx="2976689" cy="2600867"/>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endPar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4" name="Content Placeholder 3">
            <a:extLst>
              <a:ext uri="{FF2B5EF4-FFF2-40B4-BE49-F238E27FC236}">
                <a16:creationId xmlns:a16="http://schemas.microsoft.com/office/drawing/2014/main" id="{0B8044C8-9DD1-4A20-9102-56AC807809CD}"/>
              </a:ext>
            </a:extLst>
          </p:cNvPr>
          <p:cNvGraphicFramePr>
            <a:graphicFrameLocks/>
          </p:cNvGraphicFramePr>
          <p:nvPr>
            <p:extLst>
              <p:ext uri="{D42A27DB-BD31-4B8C-83A1-F6EECF244321}">
                <p14:modId xmlns:p14="http://schemas.microsoft.com/office/powerpoint/2010/main" val="3028822348"/>
              </p:ext>
            </p:extLst>
          </p:nvPr>
        </p:nvGraphicFramePr>
        <p:xfrm>
          <a:off x="6115941" y="1955261"/>
          <a:ext cx="2967678" cy="26871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3FBC7EA3-FE32-4953-93B4-F736107BD067}"/>
              </a:ext>
            </a:extLst>
          </p:cNvPr>
          <p:cNvSpPr/>
          <p:nvPr/>
        </p:nvSpPr>
        <p:spPr>
          <a:xfrm>
            <a:off x="42856" y="2835176"/>
            <a:ext cx="5985536" cy="2308324"/>
          </a:xfrm>
          <a:prstGeom prst="rect">
            <a:avLst/>
          </a:prstGeom>
        </p:spPr>
        <p:txBody>
          <a:bodyPr wrap="square">
            <a:spAutoFit/>
          </a:bodyPr>
          <a:lstStyle/>
          <a:p>
            <a:pPr algn="just"/>
            <a:r>
              <a:rPr lang="en-US" sz="1800" dirty="0">
                <a:solidFill>
                  <a:srgbClr val="000000"/>
                </a:solidFill>
                <a:latin typeface="Nunito"/>
              </a:rPr>
              <a:t>Based off a survey: The responses demonstrate the portion of unique elementary schools that responded to the survey as a portion of the total number of public elementary schools across the state. Only 10% of these schools indicated that they were required to teach CS, demonstrating that those currently teaching CS are largely doing so either with the encouragement of their administration (60.4%) or simply of their own accord (29.6%).</a:t>
            </a:r>
            <a:endParaRPr lang="en-US" sz="1800" dirty="0"/>
          </a:p>
        </p:txBody>
      </p:sp>
      <p:sp>
        <p:nvSpPr>
          <p:cNvPr id="2" name="TextBox 1">
            <a:extLst>
              <a:ext uri="{FF2B5EF4-FFF2-40B4-BE49-F238E27FC236}">
                <a16:creationId xmlns:a16="http://schemas.microsoft.com/office/drawing/2014/main" id="{E28117AC-E4C2-4AB2-AC3F-9E40B377FB93}"/>
              </a:ext>
            </a:extLst>
          </p:cNvPr>
          <p:cNvSpPr txBox="1"/>
          <p:nvPr/>
        </p:nvSpPr>
        <p:spPr>
          <a:xfrm>
            <a:off x="199441" y="116410"/>
            <a:ext cx="5738174" cy="461665"/>
          </a:xfrm>
          <a:prstGeom prst="rect">
            <a:avLst/>
          </a:prstGeom>
          <a:noFill/>
        </p:spPr>
        <p:txBody>
          <a:bodyPr wrap="none" rtlCol="0">
            <a:spAutoFit/>
          </a:bodyPr>
          <a:lstStyle/>
          <a:p>
            <a:r>
              <a:rPr lang="en-US" sz="2400" dirty="0"/>
              <a:t>Utah elementary schools offering CS content</a:t>
            </a:r>
          </a:p>
        </p:txBody>
      </p:sp>
    </p:spTree>
    <p:extLst>
      <p:ext uri="{BB962C8B-B14F-4D97-AF65-F5344CB8AC3E}">
        <p14:creationId xmlns:p14="http://schemas.microsoft.com/office/powerpoint/2010/main" val="2579588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s://lh6.googleusercontent.com/_GOF8H36t_LsZbCiDZcjR0gVn344yeu34ZetUdSaKGDuK9ede8XRO2z075hyEw6Z8sFqjrxqhKHA29Cf9AeKwheeX4rtcdEHyC5MMJLaeDnx7hRQEkVaMhwNKy6ZdwTsu1BkQrYe">
            <a:extLst>
              <a:ext uri="{FF2B5EF4-FFF2-40B4-BE49-F238E27FC236}">
                <a16:creationId xmlns:a16="http://schemas.microsoft.com/office/drawing/2014/main" id="{173C01D2-FA6D-453F-9F52-B2C9616B5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647" y="65392"/>
            <a:ext cx="4411221" cy="2900378"/>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F5493CFF-E43B-4B10-ACE1-C8A1246629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404" y="0"/>
            <a:ext cx="3046596"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p:cNvSpPr txBox="1">
            <a:spLocks/>
          </p:cNvSpPr>
          <p:nvPr/>
        </p:nvSpPr>
        <p:spPr>
          <a:xfrm>
            <a:off x="6227186" y="0"/>
            <a:ext cx="2767013" cy="1382080"/>
          </a:xfrm>
          <a:prstGeom prst="rect">
            <a:avLst/>
          </a:prstGeom>
        </p:spPr>
        <p:txBody>
          <a:bodyPr vert="horz" lIns="91440" tIns="45720" rIns="91440" bIns="45720" rtlCol="0" anchor="b">
            <a:norm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defTabSz="914400">
              <a:spcAft>
                <a:spcPts val="600"/>
              </a:spcAft>
            </a:pPr>
            <a:r>
              <a:rPr lang="en-US" sz="3100" b="1" kern="1200" dirty="0">
                <a:solidFill>
                  <a:schemeClr val="bg1"/>
                </a:solidFill>
                <a:latin typeface="+mj-lt"/>
                <a:ea typeface="+mj-ea"/>
                <a:cs typeface="+mj-cs"/>
              </a:rPr>
              <a:t>Implementation</a:t>
            </a:r>
          </a:p>
          <a:p>
            <a:pPr algn="ctr" defTabSz="914400">
              <a:spcAft>
                <a:spcPts val="600"/>
              </a:spcAft>
            </a:pPr>
            <a:r>
              <a:rPr lang="en-US" sz="3100" b="1" kern="1200" dirty="0">
                <a:solidFill>
                  <a:schemeClr val="bg1"/>
                </a:solidFill>
                <a:latin typeface="+mj-lt"/>
                <a:ea typeface="+mj-ea"/>
                <a:cs typeface="+mj-cs"/>
              </a:rPr>
              <a:t>Step 2 – Cont.</a:t>
            </a:r>
          </a:p>
        </p:txBody>
      </p:sp>
      <p:sp>
        <p:nvSpPr>
          <p:cNvPr id="13" name="Title 1"/>
          <p:cNvSpPr txBox="1">
            <a:spLocks/>
          </p:cNvSpPr>
          <p:nvPr/>
        </p:nvSpPr>
        <p:spPr>
          <a:xfrm>
            <a:off x="5937615" y="1136875"/>
            <a:ext cx="2976689" cy="2600867"/>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endPar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a:extLst>
              <a:ext uri="{FF2B5EF4-FFF2-40B4-BE49-F238E27FC236}">
                <a16:creationId xmlns:a16="http://schemas.microsoft.com/office/drawing/2014/main" id="{77F17F9E-1F90-4643-A24E-8DDB0FF4B013}"/>
              </a:ext>
            </a:extLst>
          </p:cNvPr>
          <p:cNvSpPr/>
          <p:nvPr/>
        </p:nvSpPr>
        <p:spPr>
          <a:xfrm>
            <a:off x="229696" y="3052407"/>
            <a:ext cx="5231289" cy="1815882"/>
          </a:xfrm>
          <a:prstGeom prst="rect">
            <a:avLst/>
          </a:prstGeom>
        </p:spPr>
        <p:txBody>
          <a:bodyPr wrap="square">
            <a:spAutoFit/>
          </a:bodyPr>
          <a:lstStyle/>
          <a:p>
            <a:pPr algn="just"/>
            <a:r>
              <a:rPr lang="en-US" sz="1600" dirty="0">
                <a:solidFill>
                  <a:srgbClr val="000000"/>
                </a:solidFill>
                <a:latin typeface="Nunito"/>
              </a:rPr>
              <a:t>All respondents were asked to rate how important they thought it was that all students receive CS instruction during elementary school, whether the school reported teaching it or not. </a:t>
            </a:r>
            <a:r>
              <a:rPr lang="en-US" sz="1600" dirty="0"/>
              <a:t>75.3% of respondents felt that it was very or extremely important that CS be taught in elementary school.  What’s more, 85.7% felt that CS should be taught sometime in K-12.</a:t>
            </a:r>
          </a:p>
        </p:txBody>
      </p:sp>
      <p:graphicFrame>
        <p:nvGraphicFramePr>
          <p:cNvPr id="9" name="Content Placeholder 3">
            <a:extLst>
              <a:ext uri="{FF2B5EF4-FFF2-40B4-BE49-F238E27FC236}">
                <a16:creationId xmlns:a16="http://schemas.microsoft.com/office/drawing/2014/main" id="{9E97995A-26E2-47A1-B9B4-0FFC9E3405FC}"/>
              </a:ext>
            </a:extLst>
          </p:cNvPr>
          <p:cNvGraphicFramePr>
            <a:graphicFrameLocks/>
          </p:cNvGraphicFramePr>
          <p:nvPr>
            <p:extLst>
              <p:ext uri="{D42A27DB-BD31-4B8C-83A1-F6EECF244321}">
                <p14:modId xmlns:p14="http://schemas.microsoft.com/office/powerpoint/2010/main" val="2377541893"/>
              </p:ext>
            </p:extLst>
          </p:nvPr>
        </p:nvGraphicFramePr>
        <p:xfrm>
          <a:off x="6115941" y="1955261"/>
          <a:ext cx="2967678" cy="26871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67176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493CFF-E43B-4B10-ACE1-C8A1246629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404" y="0"/>
            <a:ext cx="3046596"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p:cNvSpPr txBox="1">
            <a:spLocks/>
          </p:cNvSpPr>
          <p:nvPr/>
        </p:nvSpPr>
        <p:spPr>
          <a:xfrm>
            <a:off x="6227186" y="0"/>
            <a:ext cx="2767013" cy="1382080"/>
          </a:xfrm>
          <a:prstGeom prst="rect">
            <a:avLst/>
          </a:prstGeom>
        </p:spPr>
        <p:txBody>
          <a:bodyPr vert="horz" lIns="91440" tIns="45720" rIns="91440" bIns="45720" rtlCol="0" anchor="b">
            <a:norm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defTabSz="914400">
              <a:spcAft>
                <a:spcPts val="600"/>
              </a:spcAft>
            </a:pPr>
            <a:r>
              <a:rPr lang="en-US" sz="3100" b="1" kern="1200" dirty="0">
                <a:solidFill>
                  <a:schemeClr val="bg1"/>
                </a:solidFill>
                <a:latin typeface="+mj-lt"/>
                <a:ea typeface="+mj-ea"/>
                <a:cs typeface="+mj-cs"/>
              </a:rPr>
              <a:t>Implementation</a:t>
            </a:r>
          </a:p>
          <a:p>
            <a:pPr algn="ctr" defTabSz="914400">
              <a:spcAft>
                <a:spcPts val="600"/>
              </a:spcAft>
            </a:pPr>
            <a:r>
              <a:rPr lang="en-US" sz="3100" b="1" kern="1200" dirty="0">
                <a:solidFill>
                  <a:schemeClr val="bg1"/>
                </a:solidFill>
                <a:latin typeface="+mj-lt"/>
                <a:ea typeface="+mj-ea"/>
                <a:cs typeface="+mj-cs"/>
              </a:rPr>
              <a:t>Step 2 – Cont.</a:t>
            </a:r>
          </a:p>
        </p:txBody>
      </p:sp>
      <p:sp>
        <p:nvSpPr>
          <p:cNvPr id="13" name="Title 1"/>
          <p:cNvSpPr txBox="1">
            <a:spLocks/>
          </p:cNvSpPr>
          <p:nvPr/>
        </p:nvSpPr>
        <p:spPr>
          <a:xfrm>
            <a:off x="5937615" y="1136875"/>
            <a:ext cx="2976689" cy="2600867"/>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endPar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Table 1">
            <a:extLst>
              <a:ext uri="{FF2B5EF4-FFF2-40B4-BE49-F238E27FC236}">
                <a16:creationId xmlns:a16="http://schemas.microsoft.com/office/drawing/2014/main" id="{108C8AFB-B16B-4082-B797-D2E55F8EA6F0}"/>
              </a:ext>
            </a:extLst>
          </p:cNvPr>
          <p:cNvGraphicFramePr>
            <a:graphicFrameLocks noGrp="1"/>
          </p:cNvGraphicFramePr>
          <p:nvPr>
            <p:extLst>
              <p:ext uri="{D42A27DB-BD31-4B8C-83A1-F6EECF244321}">
                <p14:modId xmlns:p14="http://schemas.microsoft.com/office/powerpoint/2010/main" val="724919257"/>
              </p:ext>
            </p:extLst>
          </p:nvPr>
        </p:nvGraphicFramePr>
        <p:xfrm>
          <a:off x="203592" y="1538883"/>
          <a:ext cx="5619175" cy="3536730"/>
        </p:xfrm>
        <a:graphic>
          <a:graphicData uri="http://schemas.openxmlformats.org/drawingml/2006/table">
            <a:tbl>
              <a:tblPr/>
              <a:tblGrid>
                <a:gridCol w="1332921">
                  <a:extLst>
                    <a:ext uri="{9D8B030D-6E8A-4147-A177-3AD203B41FA5}">
                      <a16:colId xmlns:a16="http://schemas.microsoft.com/office/drawing/2014/main" val="2140866895"/>
                    </a:ext>
                  </a:extLst>
                </a:gridCol>
                <a:gridCol w="3641574">
                  <a:extLst>
                    <a:ext uri="{9D8B030D-6E8A-4147-A177-3AD203B41FA5}">
                      <a16:colId xmlns:a16="http://schemas.microsoft.com/office/drawing/2014/main" val="746347072"/>
                    </a:ext>
                  </a:extLst>
                </a:gridCol>
                <a:gridCol w="644680">
                  <a:extLst>
                    <a:ext uri="{9D8B030D-6E8A-4147-A177-3AD203B41FA5}">
                      <a16:colId xmlns:a16="http://schemas.microsoft.com/office/drawing/2014/main" val="3587296305"/>
                    </a:ext>
                  </a:extLst>
                </a:gridCol>
              </a:tblGrid>
              <a:tr h="244715">
                <a:tc>
                  <a:txBody>
                    <a:bodyPr/>
                    <a:lstStyle/>
                    <a:p>
                      <a:pPr rtl="0" fontAlgn="b">
                        <a:spcBef>
                          <a:spcPts val="0"/>
                        </a:spcBef>
                        <a:spcAft>
                          <a:spcPts val="0"/>
                        </a:spcAft>
                      </a:pPr>
                      <a:r>
                        <a:rPr lang="en-US" sz="1200" b="1" i="0" u="none" strike="noStrike" dirty="0">
                          <a:solidFill>
                            <a:srgbClr val="FFFFFF"/>
                          </a:solidFill>
                          <a:effectLst/>
                          <a:latin typeface="Calibri" panose="020F0502020204030204" pitchFamily="34" charset="0"/>
                        </a:rPr>
                        <a:t>Challenge</a:t>
                      </a:r>
                      <a:endParaRPr lang="en-US" sz="1300" dirty="0">
                        <a:effectLst/>
                      </a:endParaRPr>
                    </a:p>
                  </a:txBody>
                  <a:tcPr marL="24492" marR="24492" marT="44085" marB="44085" anchor="b">
                    <a:lnL>
                      <a:noFill/>
                    </a:lnL>
                    <a:lnR>
                      <a:noFill/>
                    </a:lnR>
                    <a:lnT>
                      <a:noFill/>
                    </a:lnT>
                    <a:lnB>
                      <a:noFill/>
                    </a:lnB>
                    <a:solidFill>
                      <a:srgbClr val="0B5394"/>
                    </a:solidFill>
                  </a:tcPr>
                </a:tc>
                <a:tc>
                  <a:txBody>
                    <a:bodyPr/>
                    <a:lstStyle/>
                    <a:p>
                      <a:pPr rtl="0" fontAlgn="b">
                        <a:spcBef>
                          <a:spcPts val="0"/>
                        </a:spcBef>
                        <a:spcAft>
                          <a:spcPts val="0"/>
                        </a:spcAft>
                      </a:pPr>
                      <a:r>
                        <a:rPr lang="en-US" sz="1200" b="1" i="0" u="none" strike="noStrike" dirty="0">
                          <a:solidFill>
                            <a:srgbClr val="FFFFFF"/>
                          </a:solidFill>
                          <a:effectLst/>
                          <a:latin typeface="Calibri" panose="020F0502020204030204" pitchFamily="34" charset="0"/>
                        </a:rPr>
                        <a:t>Definition</a:t>
                      </a:r>
                      <a:endParaRPr lang="en-US" sz="1300" dirty="0">
                        <a:effectLst/>
                      </a:endParaRPr>
                    </a:p>
                  </a:txBody>
                  <a:tcPr marL="24492" marR="24492" marT="44085" marB="44085" anchor="b">
                    <a:lnL>
                      <a:noFill/>
                    </a:lnL>
                    <a:lnR>
                      <a:noFill/>
                    </a:lnR>
                    <a:lnT>
                      <a:noFill/>
                    </a:lnT>
                    <a:lnB>
                      <a:noFill/>
                    </a:lnB>
                    <a:solidFill>
                      <a:srgbClr val="0B5394"/>
                    </a:solidFill>
                  </a:tcPr>
                </a:tc>
                <a:tc>
                  <a:txBody>
                    <a:bodyPr/>
                    <a:lstStyle/>
                    <a:p>
                      <a:pPr algn="r" rtl="0" fontAlgn="b">
                        <a:spcBef>
                          <a:spcPts val="0"/>
                        </a:spcBef>
                        <a:spcAft>
                          <a:spcPts val="0"/>
                        </a:spcAft>
                      </a:pPr>
                      <a:r>
                        <a:rPr lang="en-US" sz="1200" b="1" i="0" u="none" strike="noStrike">
                          <a:solidFill>
                            <a:srgbClr val="FFFFFF"/>
                          </a:solidFill>
                          <a:effectLst/>
                          <a:latin typeface="Calibri" panose="020F0502020204030204" pitchFamily="34" charset="0"/>
                        </a:rPr>
                        <a:t>%</a:t>
                      </a:r>
                      <a:endParaRPr lang="en-US" sz="1300">
                        <a:effectLst/>
                      </a:endParaRPr>
                    </a:p>
                  </a:txBody>
                  <a:tcPr marL="24492" marR="24492" marT="44085" marB="44085" anchor="b">
                    <a:lnL>
                      <a:noFill/>
                    </a:lnL>
                    <a:lnR>
                      <a:noFill/>
                    </a:lnR>
                    <a:lnT>
                      <a:noFill/>
                    </a:lnT>
                    <a:lnB>
                      <a:noFill/>
                    </a:lnB>
                    <a:solidFill>
                      <a:srgbClr val="0B5394"/>
                    </a:solidFill>
                  </a:tcPr>
                </a:tc>
                <a:extLst>
                  <a:ext uri="{0D108BD9-81ED-4DB2-BD59-A6C34878D82A}">
                    <a16:rowId xmlns:a16="http://schemas.microsoft.com/office/drawing/2014/main" val="2825869805"/>
                  </a:ext>
                </a:extLst>
              </a:tr>
              <a:tr h="288690">
                <a:tc>
                  <a:txBody>
                    <a:bodyPr/>
                    <a:lstStyle/>
                    <a:p>
                      <a:pPr rtl="0" fontAlgn="t">
                        <a:spcBef>
                          <a:spcPts val="0"/>
                        </a:spcBef>
                        <a:spcAft>
                          <a:spcPts val="0"/>
                        </a:spcAft>
                      </a:pPr>
                      <a:r>
                        <a:rPr lang="en-US" sz="1200" b="0" i="0" u="none" strike="noStrike" dirty="0">
                          <a:solidFill>
                            <a:srgbClr val="000000"/>
                          </a:solidFill>
                          <a:effectLst/>
                          <a:latin typeface="Calibri" panose="020F0502020204030204" pitchFamily="34" charset="0"/>
                        </a:rPr>
                        <a:t>Time</a:t>
                      </a:r>
                      <a:endParaRPr lang="en-US" sz="1300" dirty="0">
                        <a:effectLst/>
                      </a:endParaRPr>
                    </a:p>
                  </a:txBody>
                  <a:tcPr marL="24492" marR="24492" marT="44085" marB="44085">
                    <a:lnL>
                      <a:noFill/>
                    </a:lnL>
                    <a:lnR>
                      <a:noFill/>
                    </a:lnR>
                    <a:lnT>
                      <a:noFill/>
                    </a:lnT>
                    <a:lnB>
                      <a:noFill/>
                    </a:lnB>
                  </a:tcPr>
                </a:tc>
                <a:tc>
                  <a:txBody>
                    <a:bodyPr/>
                    <a:lstStyle/>
                    <a:p>
                      <a:pPr rtl="0" fontAlgn="t">
                        <a:spcBef>
                          <a:spcPts val="0"/>
                        </a:spcBef>
                        <a:spcAft>
                          <a:spcPts val="0"/>
                        </a:spcAft>
                      </a:pPr>
                      <a:r>
                        <a:rPr lang="en-US" sz="1200" b="0" i="0" u="none" strike="noStrike" dirty="0">
                          <a:solidFill>
                            <a:srgbClr val="000000"/>
                          </a:solidFill>
                          <a:effectLst/>
                          <a:latin typeface="Calibri" panose="020F0502020204030204" pitchFamily="34" charset="0"/>
                        </a:rPr>
                        <a:t>Insufficiency or abundance of time necessary to teach subject</a:t>
                      </a:r>
                      <a:endParaRPr lang="en-US" sz="1300" dirty="0">
                        <a:effectLst/>
                      </a:endParaRPr>
                    </a:p>
                  </a:txBody>
                  <a:tcPr marL="24492" marR="24492" marT="44085" marB="44085">
                    <a:lnL>
                      <a:noFill/>
                    </a:lnL>
                    <a:lnR>
                      <a:noFill/>
                    </a:lnR>
                    <a:lnT>
                      <a:noFill/>
                    </a:lnT>
                    <a:lnB>
                      <a:noFill/>
                    </a:lnB>
                  </a:tcPr>
                </a:tc>
                <a:tc>
                  <a:txBody>
                    <a:bodyPr/>
                    <a:lstStyle/>
                    <a:p>
                      <a:pPr algn="r" rtl="0" fontAlgn="t">
                        <a:spcBef>
                          <a:spcPts val="0"/>
                        </a:spcBef>
                        <a:spcAft>
                          <a:spcPts val="0"/>
                        </a:spcAft>
                      </a:pPr>
                      <a:r>
                        <a:rPr lang="en-US" sz="1200" b="0" i="0" u="none" strike="noStrike">
                          <a:solidFill>
                            <a:srgbClr val="000000"/>
                          </a:solidFill>
                          <a:effectLst/>
                          <a:latin typeface="Calibri" panose="020F0502020204030204" pitchFamily="34" charset="0"/>
                        </a:rPr>
                        <a:t>44.75%</a:t>
                      </a:r>
                      <a:endParaRPr lang="en-US" sz="1300">
                        <a:effectLst/>
                      </a:endParaRPr>
                    </a:p>
                  </a:txBody>
                  <a:tcPr marL="24492" marR="24492" marT="44085" marB="44085">
                    <a:lnL>
                      <a:noFill/>
                    </a:lnL>
                    <a:lnR>
                      <a:noFill/>
                    </a:lnR>
                    <a:lnT>
                      <a:noFill/>
                    </a:lnT>
                    <a:lnB>
                      <a:noFill/>
                    </a:lnB>
                  </a:tcPr>
                </a:tc>
                <a:extLst>
                  <a:ext uri="{0D108BD9-81ED-4DB2-BD59-A6C34878D82A}">
                    <a16:rowId xmlns:a16="http://schemas.microsoft.com/office/drawing/2014/main" val="1101155466"/>
                  </a:ext>
                </a:extLst>
              </a:tr>
              <a:tr h="0">
                <a:tc>
                  <a:txBody>
                    <a:bodyPr/>
                    <a:lstStyle/>
                    <a:p>
                      <a:pPr rtl="0" fontAlgn="t">
                        <a:spcBef>
                          <a:spcPts val="0"/>
                        </a:spcBef>
                        <a:spcAft>
                          <a:spcPts val="0"/>
                        </a:spcAft>
                      </a:pPr>
                      <a:r>
                        <a:rPr lang="en-US" sz="1200" b="0" i="0" u="none" strike="noStrike">
                          <a:solidFill>
                            <a:srgbClr val="000000"/>
                          </a:solidFill>
                          <a:effectLst/>
                          <a:latin typeface="Calibri" panose="020F0502020204030204" pitchFamily="34" charset="0"/>
                        </a:rPr>
                        <a:t>Training</a:t>
                      </a:r>
                      <a:endParaRPr lang="en-US" sz="1300">
                        <a:effectLst/>
                      </a:endParaRPr>
                    </a:p>
                  </a:txBody>
                  <a:tcPr marL="24492" marR="24492" marT="44085" marB="44085">
                    <a:lnL>
                      <a:noFill/>
                    </a:lnL>
                    <a:lnR>
                      <a:noFill/>
                    </a:lnR>
                    <a:lnT>
                      <a:noFill/>
                    </a:lnT>
                    <a:lnB>
                      <a:noFill/>
                    </a:lnB>
                  </a:tcPr>
                </a:tc>
                <a:tc>
                  <a:txBody>
                    <a:bodyPr/>
                    <a:lstStyle/>
                    <a:p>
                      <a:pPr rtl="0" fontAlgn="t">
                        <a:spcBef>
                          <a:spcPts val="0"/>
                        </a:spcBef>
                        <a:spcAft>
                          <a:spcPts val="0"/>
                        </a:spcAft>
                      </a:pPr>
                      <a:r>
                        <a:rPr lang="en-US" sz="1200" b="0" i="0" u="none" strike="noStrike" dirty="0">
                          <a:solidFill>
                            <a:srgbClr val="000000"/>
                          </a:solidFill>
                          <a:effectLst/>
                          <a:latin typeface="Calibri" panose="020F0502020204030204" pitchFamily="34" charset="0"/>
                        </a:rPr>
                        <a:t>The need for additional professional development and teacher education and/or experience</a:t>
                      </a:r>
                      <a:endParaRPr lang="en-US" sz="1300" dirty="0">
                        <a:effectLst/>
                      </a:endParaRPr>
                    </a:p>
                  </a:txBody>
                  <a:tcPr marL="24492" marR="24492" marT="44085" marB="44085">
                    <a:lnL>
                      <a:noFill/>
                    </a:lnL>
                    <a:lnR>
                      <a:noFill/>
                    </a:lnR>
                    <a:lnT>
                      <a:noFill/>
                    </a:lnT>
                    <a:lnB>
                      <a:noFill/>
                    </a:lnB>
                  </a:tcPr>
                </a:tc>
                <a:tc>
                  <a:txBody>
                    <a:bodyPr/>
                    <a:lstStyle/>
                    <a:p>
                      <a:pPr algn="r" rtl="0" fontAlgn="t">
                        <a:spcBef>
                          <a:spcPts val="0"/>
                        </a:spcBef>
                        <a:spcAft>
                          <a:spcPts val="0"/>
                        </a:spcAft>
                      </a:pPr>
                      <a:r>
                        <a:rPr lang="en-US" sz="1200" b="0" i="0" u="none" strike="noStrike">
                          <a:solidFill>
                            <a:srgbClr val="000000"/>
                          </a:solidFill>
                          <a:effectLst/>
                          <a:latin typeface="Calibri" panose="020F0502020204030204" pitchFamily="34" charset="0"/>
                        </a:rPr>
                        <a:t>31.49%</a:t>
                      </a:r>
                      <a:endParaRPr lang="en-US" sz="1300">
                        <a:effectLst/>
                      </a:endParaRPr>
                    </a:p>
                  </a:txBody>
                  <a:tcPr marL="24492" marR="24492" marT="44085" marB="44085">
                    <a:lnL>
                      <a:noFill/>
                    </a:lnL>
                    <a:lnR>
                      <a:noFill/>
                    </a:lnR>
                    <a:lnT>
                      <a:noFill/>
                    </a:lnT>
                    <a:lnB>
                      <a:noFill/>
                    </a:lnB>
                  </a:tcPr>
                </a:tc>
                <a:extLst>
                  <a:ext uri="{0D108BD9-81ED-4DB2-BD59-A6C34878D82A}">
                    <a16:rowId xmlns:a16="http://schemas.microsoft.com/office/drawing/2014/main" val="1457507658"/>
                  </a:ext>
                </a:extLst>
              </a:tr>
              <a:tr h="0">
                <a:tc>
                  <a:txBody>
                    <a:bodyPr/>
                    <a:lstStyle/>
                    <a:p>
                      <a:pPr rtl="0" fontAlgn="t">
                        <a:spcBef>
                          <a:spcPts val="0"/>
                        </a:spcBef>
                        <a:spcAft>
                          <a:spcPts val="0"/>
                        </a:spcAft>
                      </a:pPr>
                      <a:r>
                        <a:rPr lang="en-US" sz="1200" b="0" i="0" u="none" strike="noStrike">
                          <a:solidFill>
                            <a:srgbClr val="000000"/>
                          </a:solidFill>
                          <a:effectLst/>
                          <a:latin typeface="Calibri" panose="020F0502020204030204" pitchFamily="34" charset="0"/>
                        </a:rPr>
                        <a:t>Funding</a:t>
                      </a:r>
                      <a:endParaRPr lang="en-US" sz="1300">
                        <a:effectLst/>
                      </a:endParaRPr>
                    </a:p>
                  </a:txBody>
                  <a:tcPr marL="24492" marR="24492" marT="44085" marB="44085">
                    <a:lnL>
                      <a:noFill/>
                    </a:lnL>
                    <a:lnR>
                      <a:noFill/>
                    </a:lnR>
                    <a:lnT>
                      <a:noFill/>
                    </a:lnT>
                    <a:lnB>
                      <a:noFill/>
                    </a:lnB>
                  </a:tcPr>
                </a:tc>
                <a:tc>
                  <a:txBody>
                    <a:bodyPr/>
                    <a:lstStyle/>
                    <a:p>
                      <a:pPr rtl="0" fontAlgn="t">
                        <a:spcBef>
                          <a:spcPts val="0"/>
                        </a:spcBef>
                        <a:spcAft>
                          <a:spcPts val="0"/>
                        </a:spcAft>
                      </a:pPr>
                      <a:r>
                        <a:rPr lang="en-US" sz="1200" b="0" i="0" u="none" strike="noStrike" dirty="0">
                          <a:solidFill>
                            <a:srgbClr val="000000"/>
                          </a:solidFill>
                          <a:effectLst/>
                          <a:latin typeface="Calibri" panose="020F0502020204030204" pitchFamily="34" charset="0"/>
                        </a:rPr>
                        <a:t>Resources such as money to pay for coding related costs</a:t>
                      </a:r>
                      <a:endParaRPr lang="en-US" sz="1300" dirty="0">
                        <a:effectLst/>
                      </a:endParaRPr>
                    </a:p>
                  </a:txBody>
                  <a:tcPr marL="24492" marR="24492" marT="44085" marB="44085">
                    <a:lnL>
                      <a:noFill/>
                    </a:lnL>
                    <a:lnR>
                      <a:noFill/>
                    </a:lnR>
                    <a:lnT>
                      <a:noFill/>
                    </a:lnT>
                    <a:lnB>
                      <a:noFill/>
                    </a:lnB>
                  </a:tcPr>
                </a:tc>
                <a:tc>
                  <a:txBody>
                    <a:bodyPr/>
                    <a:lstStyle/>
                    <a:p>
                      <a:pPr algn="r" rtl="0" fontAlgn="t">
                        <a:spcBef>
                          <a:spcPts val="0"/>
                        </a:spcBef>
                        <a:spcAft>
                          <a:spcPts val="0"/>
                        </a:spcAft>
                      </a:pPr>
                      <a:r>
                        <a:rPr lang="en-US" sz="1200" b="0" i="0" u="none" strike="noStrike">
                          <a:solidFill>
                            <a:srgbClr val="000000"/>
                          </a:solidFill>
                          <a:effectLst/>
                          <a:latin typeface="Calibri" panose="020F0502020204030204" pitchFamily="34" charset="0"/>
                        </a:rPr>
                        <a:t>18.78%</a:t>
                      </a:r>
                      <a:endParaRPr lang="en-US" sz="1300">
                        <a:effectLst/>
                      </a:endParaRPr>
                    </a:p>
                  </a:txBody>
                  <a:tcPr marL="24492" marR="24492" marT="44085" marB="44085">
                    <a:lnL>
                      <a:noFill/>
                    </a:lnL>
                    <a:lnR>
                      <a:noFill/>
                    </a:lnR>
                    <a:lnT>
                      <a:noFill/>
                    </a:lnT>
                    <a:lnB>
                      <a:noFill/>
                    </a:lnB>
                  </a:tcPr>
                </a:tc>
                <a:extLst>
                  <a:ext uri="{0D108BD9-81ED-4DB2-BD59-A6C34878D82A}">
                    <a16:rowId xmlns:a16="http://schemas.microsoft.com/office/drawing/2014/main" val="2328816412"/>
                  </a:ext>
                </a:extLst>
              </a:tr>
              <a:tr h="409826">
                <a:tc>
                  <a:txBody>
                    <a:bodyPr/>
                    <a:lstStyle/>
                    <a:p>
                      <a:pPr rtl="0" fontAlgn="t">
                        <a:spcBef>
                          <a:spcPts val="0"/>
                        </a:spcBef>
                        <a:spcAft>
                          <a:spcPts val="0"/>
                        </a:spcAft>
                      </a:pPr>
                      <a:r>
                        <a:rPr lang="en-US" sz="1200" b="0" i="0" u="none" strike="noStrike">
                          <a:solidFill>
                            <a:srgbClr val="000000"/>
                          </a:solidFill>
                          <a:effectLst/>
                          <a:latin typeface="Calibri" panose="020F0502020204030204" pitchFamily="34" charset="0"/>
                        </a:rPr>
                        <a:t>Technology &amp; Equipment</a:t>
                      </a:r>
                      <a:endParaRPr lang="en-US" sz="1300">
                        <a:effectLst/>
                      </a:endParaRPr>
                    </a:p>
                  </a:txBody>
                  <a:tcPr marL="24492" marR="24492" marT="44085" marB="44085">
                    <a:lnL>
                      <a:noFill/>
                    </a:lnL>
                    <a:lnR>
                      <a:noFill/>
                    </a:lnR>
                    <a:lnT>
                      <a:noFill/>
                    </a:lnT>
                    <a:lnB>
                      <a:noFill/>
                    </a:lnB>
                  </a:tcPr>
                </a:tc>
                <a:tc>
                  <a:txBody>
                    <a:bodyPr/>
                    <a:lstStyle/>
                    <a:p>
                      <a:pPr rtl="0" fontAlgn="t">
                        <a:spcBef>
                          <a:spcPts val="0"/>
                        </a:spcBef>
                        <a:spcAft>
                          <a:spcPts val="0"/>
                        </a:spcAft>
                      </a:pPr>
                      <a:r>
                        <a:rPr lang="en-US" sz="1200" b="0" i="0" u="none" strike="noStrike">
                          <a:solidFill>
                            <a:srgbClr val="000000"/>
                          </a:solidFill>
                          <a:effectLst/>
                          <a:latin typeface="Calibri" panose="020F0502020204030204" pitchFamily="34" charset="0"/>
                        </a:rPr>
                        <a:t>Resources such as computers, robots, or technology for the coding</a:t>
                      </a:r>
                      <a:endParaRPr lang="en-US" sz="1300">
                        <a:effectLst/>
                      </a:endParaRPr>
                    </a:p>
                  </a:txBody>
                  <a:tcPr marL="24492" marR="24492" marT="44085" marB="44085">
                    <a:lnL>
                      <a:noFill/>
                    </a:lnL>
                    <a:lnR>
                      <a:noFill/>
                    </a:lnR>
                    <a:lnT>
                      <a:noFill/>
                    </a:lnT>
                    <a:lnB>
                      <a:noFill/>
                    </a:lnB>
                  </a:tcPr>
                </a:tc>
                <a:tc>
                  <a:txBody>
                    <a:bodyPr/>
                    <a:lstStyle/>
                    <a:p>
                      <a:pPr algn="r" rtl="0" fontAlgn="t">
                        <a:spcBef>
                          <a:spcPts val="0"/>
                        </a:spcBef>
                        <a:spcAft>
                          <a:spcPts val="0"/>
                        </a:spcAft>
                      </a:pPr>
                      <a:r>
                        <a:rPr lang="en-US" sz="1200" b="0" i="0" u="none" strike="noStrike">
                          <a:solidFill>
                            <a:srgbClr val="000000"/>
                          </a:solidFill>
                          <a:effectLst/>
                          <a:latin typeface="Calibri" panose="020F0502020204030204" pitchFamily="34" charset="0"/>
                        </a:rPr>
                        <a:t>11.60%</a:t>
                      </a:r>
                      <a:endParaRPr lang="en-US" sz="1300">
                        <a:effectLst/>
                      </a:endParaRPr>
                    </a:p>
                  </a:txBody>
                  <a:tcPr marL="24492" marR="24492" marT="44085" marB="44085">
                    <a:lnL>
                      <a:noFill/>
                    </a:lnL>
                    <a:lnR>
                      <a:noFill/>
                    </a:lnR>
                    <a:lnT>
                      <a:noFill/>
                    </a:lnT>
                    <a:lnB>
                      <a:noFill/>
                    </a:lnB>
                  </a:tcPr>
                </a:tc>
                <a:extLst>
                  <a:ext uri="{0D108BD9-81ED-4DB2-BD59-A6C34878D82A}">
                    <a16:rowId xmlns:a16="http://schemas.microsoft.com/office/drawing/2014/main" val="1055848851"/>
                  </a:ext>
                </a:extLst>
              </a:tr>
              <a:tr h="409826">
                <a:tc>
                  <a:txBody>
                    <a:bodyPr/>
                    <a:lstStyle/>
                    <a:p>
                      <a:pPr rtl="0" fontAlgn="t">
                        <a:spcBef>
                          <a:spcPts val="0"/>
                        </a:spcBef>
                        <a:spcAft>
                          <a:spcPts val="0"/>
                        </a:spcAft>
                      </a:pPr>
                      <a:r>
                        <a:rPr lang="en-US" sz="1200" b="0" i="0" u="none" strike="noStrike" dirty="0">
                          <a:solidFill>
                            <a:srgbClr val="000000"/>
                          </a:solidFill>
                          <a:effectLst/>
                          <a:latin typeface="Calibri" panose="020F0502020204030204" pitchFamily="34" charset="0"/>
                        </a:rPr>
                        <a:t>Implementation</a:t>
                      </a:r>
                      <a:endParaRPr lang="en-US" sz="1300" dirty="0">
                        <a:effectLst/>
                      </a:endParaRPr>
                    </a:p>
                  </a:txBody>
                  <a:tcPr marL="24492" marR="24492" marT="44085" marB="44085">
                    <a:lnL>
                      <a:noFill/>
                    </a:lnL>
                    <a:lnR>
                      <a:noFill/>
                    </a:lnR>
                    <a:lnT>
                      <a:noFill/>
                    </a:lnT>
                    <a:lnB>
                      <a:noFill/>
                    </a:lnB>
                  </a:tcPr>
                </a:tc>
                <a:tc>
                  <a:txBody>
                    <a:bodyPr/>
                    <a:lstStyle/>
                    <a:p>
                      <a:pPr rtl="0" fontAlgn="t">
                        <a:spcBef>
                          <a:spcPts val="0"/>
                        </a:spcBef>
                        <a:spcAft>
                          <a:spcPts val="0"/>
                        </a:spcAft>
                      </a:pPr>
                      <a:r>
                        <a:rPr lang="en-US" sz="1200" b="0" i="0" u="none" strike="noStrike">
                          <a:solidFill>
                            <a:srgbClr val="000000"/>
                          </a:solidFill>
                          <a:effectLst/>
                          <a:latin typeface="Calibri" panose="020F0502020204030204" pitchFamily="34" charset="0"/>
                        </a:rPr>
                        <a:t>Preparing to, implementing, or integrating the coding in a schedule, program, or system</a:t>
                      </a:r>
                      <a:endParaRPr lang="en-US" sz="1300">
                        <a:effectLst/>
                      </a:endParaRPr>
                    </a:p>
                  </a:txBody>
                  <a:tcPr marL="24492" marR="24492" marT="44085" marB="44085">
                    <a:lnL>
                      <a:noFill/>
                    </a:lnL>
                    <a:lnR>
                      <a:noFill/>
                    </a:lnR>
                    <a:lnT>
                      <a:noFill/>
                    </a:lnT>
                    <a:lnB>
                      <a:noFill/>
                    </a:lnB>
                  </a:tcPr>
                </a:tc>
                <a:tc>
                  <a:txBody>
                    <a:bodyPr/>
                    <a:lstStyle/>
                    <a:p>
                      <a:pPr algn="r" rtl="0" fontAlgn="t">
                        <a:spcBef>
                          <a:spcPts val="0"/>
                        </a:spcBef>
                        <a:spcAft>
                          <a:spcPts val="0"/>
                        </a:spcAft>
                      </a:pPr>
                      <a:r>
                        <a:rPr lang="en-US" sz="1200" b="0" i="0" u="none" strike="noStrike">
                          <a:solidFill>
                            <a:srgbClr val="000000"/>
                          </a:solidFill>
                          <a:effectLst/>
                          <a:latin typeface="Calibri" panose="020F0502020204030204" pitchFamily="34" charset="0"/>
                        </a:rPr>
                        <a:t>9.94%</a:t>
                      </a:r>
                      <a:endParaRPr lang="en-US" sz="1300">
                        <a:effectLst/>
                      </a:endParaRPr>
                    </a:p>
                  </a:txBody>
                  <a:tcPr marL="24492" marR="24492" marT="44085" marB="44085">
                    <a:lnL>
                      <a:noFill/>
                    </a:lnL>
                    <a:lnR>
                      <a:noFill/>
                    </a:lnR>
                    <a:lnT>
                      <a:noFill/>
                    </a:lnT>
                    <a:lnB>
                      <a:noFill/>
                    </a:lnB>
                  </a:tcPr>
                </a:tc>
                <a:extLst>
                  <a:ext uri="{0D108BD9-81ED-4DB2-BD59-A6C34878D82A}">
                    <a16:rowId xmlns:a16="http://schemas.microsoft.com/office/drawing/2014/main" val="1148927318"/>
                  </a:ext>
                </a:extLst>
              </a:tr>
              <a:tr h="409826">
                <a:tc>
                  <a:txBody>
                    <a:bodyPr/>
                    <a:lstStyle/>
                    <a:p>
                      <a:pPr rtl="0" fontAlgn="t">
                        <a:spcBef>
                          <a:spcPts val="0"/>
                        </a:spcBef>
                        <a:spcAft>
                          <a:spcPts val="0"/>
                        </a:spcAft>
                      </a:pPr>
                      <a:r>
                        <a:rPr lang="en-US" sz="1200" b="0" i="0" u="none" strike="noStrike">
                          <a:solidFill>
                            <a:srgbClr val="000000"/>
                          </a:solidFill>
                          <a:effectLst/>
                          <a:latin typeface="Calibri" panose="020F0502020204030204" pitchFamily="34" charset="0"/>
                        </a:rPr>
                        <a:t>Shared vision</a:t>
                      </a:r>
                      <a:endParaRPr lang="en-US" sz="1300">
                        <a:effectLst/>
                      </a:endParaRPr>
                    </a:p>
                  </a:txBody>
                  <a:tcPr marL="24492" marR="24492" marT="44085" marB="44085">
                    <a:lnL>
                      <a:noFill/>
                    </a:lnL>
                    <a:lnR>
                      <a:noFill/>
                    </a:lnR>
                    <a:lnT>
                      <a:noFill/>
                    </a:lnT>
                    <a:lnB>
                      <a:noFill/>
                    </a:lnB>
                  </a:tcPr>
                </a:tc>
                <a:tc>
                  <a:txBody>
                    <a:bodyPr/>
                    <a:lstStyle/>
                    <a:p>
                      <a:pPr rtl="0" fontAlgn="t">
                        <a:spcBef>
                          <a:spcPts val="0"/>
                        </a:spcBef>
                        <a:spcAft>
                          <a:spcPts val="0"/>
                        </a:spcAft>
                      </a:pPr>
                      <a:r>
                        <a:rPr lang="en-US" sz="1200" b="0" i="0" u="none" strike="noStrike">
                          <a:solidFill>
                            <a:srgbClr val="000000"/>
                          </a:solidFill>
                          <a:effectLst/>
                          <a:latin typeface="Calibri" panose="020F0502020204030204" pitchFamily="34" charset="0"/>
                        </a:rPr>
                        <a:t>The lack/presence of a shared valuation for coding in the classroom</a:t>
                      </a:r>
                      <a:endParaRPr lang="en-US" sz="1300">
                        <a:effectLst/>
                      </a:endParaRPr>
                    </a:p>
                  </a:txBody>
                  <a:tcPr marL="24492" marR="24492" marT="44085" marB="44085">
                    <a:lnL>
                      <a:noFill/>
                    </a:lnL>
                    <a:lnR>
                      <a:noFill/>
                    </a:lnR>
                    <a:lnT>
                      <a:noFill/>
                    </a:lnT>
                    <a:lnB>
                      <a:noFill/>
                    </a:lnB>
                  </a:tcPr>
                </a:tc>
                <a:tc>
                  <a:txBody>
                    <a:bodyPr/>
                    <a:lstStyle/>
                    <a:p>
                      <a:pPr algn="r" rtl="0" fontAlgn="t">
                        <a:spcBef>
                          <a:spcPts val="0"/>
                        </a:spcBef>
                        <a:spcAft>
                          <a:spcPts val="0"/>
                        </a:spcAft>
                      </a:pPr>
                      <a:r>
                        <a:rPr lang="en-US" sz="1200" b="0" i="0" u="none" strike="noStrike">
                          <a:solidFill>
                            <a:srgbClr val="000000"/>
                          </a:solidFill>
                          <a:effectLst/>
                          <a:latin typeface="Calibri" panose="020F0502020204030204" pitchFamily="34" charset="0"/>
                        </a:rPr>
                        <a:t>8.29%</a:t>
                      </a:r>
                      <a:endParaRPr lang="en-US" sz="1300">
                        <a:effectLst/>
                      </a:endParaRPr>
                    </a:p>
                  </a:txBody>
                  <a:tcPr marL="24492" marR="24492" marT="44085" marB="44085">
                    <a:lnL>
                      <a:noFill/>
                    </a:lnL>
                    <a:lnR>
                      <a:noFill/>
                    </a:lnR>
                    <a:lnT>
                      <a:noFill/>
                    </a:lnT>
                    <a:lnB>
                      <a:noFill/>
                    </a:lnB>
                  </a:tcPr>
                </a:tc>
                <a:extLst>
                  <a:ext uri="{0D108BD9-81ED-4DB2-BD59-A6C34878D82A}">
                    <a16:rowId xmlns:a16="http://schemas.microsoft.com/office/drawing/2014/main" val="2828041910"/>
                  </a:ext>
                </a:extLst>
              </a:tr>
              <a:tr h="409826">
                <a:tc>
                  <a:txBody>
                    <a:bodyPr/>
                    <a:lstStyle/>
                    <a:p>
                      <a:pPr rtl="0" fontAlgn="t">
                        <a:spcBef>
                          <a:spcPts val="0"/>
                        </a:spcBef>
                        <a:spcAft>
                          <a:spcPts val="0"/>
                        </a:spcAft>
                      </a:pPr>
                      <a:r>
                        <a:rPr lang="en-US" sz="1200" b="0" i="0" u="none" strike="noStrike">
                          <a:solidFill>
                            <a:srgbClr val="000000"/>
                          </a:solidFill>
                          <a:effectLst/>
                          <a:latin typeface="Calibri" panose="020F0502020204030204" pitchFamily="34" charset="0"/>
                        </a:rPr>
                        <a:t>Core</a:t>
                      </a:r>
                      <a:endParaRPr lang="en-US" sz="1300">
                        <a:effectLst/>
                      </a:endParaRPr>
                    </a:p>
                  </a:txBody>
                  <a:tcPr marL="24492" marR="24492" marT="44085" marB="44085">
                    <a:lnL>
                      <a:noFill/>
                    </a:lnL>
                    <a:lnR>
                      <a:noFill/>
                    </a:lnR>
                    <a:lnT>
                      <a:noFill/>
                    </a:lnT>
                    <a:lnB>
                      <a:noFill/>
                    </a:lnB>
                  </a:tcPr>
                </a:tc>
                <a:tc>
                  <a:txBody>
                    <a:bodyPr/>
                    <a:lstStyle/>
                    <a:p>
                      <a:pPr rtl="0" fontAlgn="t">
                        <a:spcBef>
                          <a:spcPts val="0"/>
                        </a:spcBef>
                        <a:spcAft>
                          <a:spcPts val="0"/>
                        </a:spcAft>
                      </a:pPr>
                      <a:r>
                        <a:rPr lang="en-US" sz="1200" b="0" i="0" u="none" strike="noStrike">
                          <a:solidFill>
                            <a:srgbClr val="000000"/>
                          </a:solidFill>
                          <a:effectLst/>
                          <a:latin typeface="Calibri" panose="020F0502020204030204" pitchFamily="34" charset="0"/>
                        </a:rPr>
                        <a:t>Comments about the core curriculum or requiring coding in curriculum(e.g., adding coding to the core)</a:t>
                      </a:r>
                      <a:endParaRPr lang="en-US" sz="1300">
                        <a:effectLst/>
                      </a:endParaRPr>
                    </a:p>
                  </a:txBody>
                  <a:tcPr marL="24492" marR="24492" marT="44085" marB="44085">
                    <a:lnL>
                      <a:noFill/>
                    </a:lnL>
                    <a:lnR>
                      <a:noFill/>
                    </a:lnR>
                    <a:lnT>
                      <a:noFill/>
                    </a:lnT>
                    <a:lnB>
                      <a:noFill/>
                    </a:lnB>
                  </a:tcPr>
                </a:tc>
                <a:tc>
                  <a:txBody>
                    <a:bodyPr/>
                    <a:lstStyle/>
                    <a:p>
                      <a:pPr algn="r" rtl="0" fontAlgn="t">
                        <a:spcBef>
                          <a:spcPts val="0"/>
                        </a:spcBef>
                        <a:spcAft>
                          <a:spcPts val="0"/>
                        </a:spcAft>
                      </a:pPr>
                      <a:r>
                        <a:rPr lang="en-US" sz="1200" b="0" i="0" u="none" strike="noStrike">
                          <a:solidFill>
                            <a:srgbClr val="000000"/>
                          </a:solidFill>
                          <a:effectLst/>
                          <a:latin typeface="Calibri" panose="020F0502020204030204" pitchFamily="34" charset="0"/>
                        </a:rPr>
                        <a:t>7.18%</a:t>
                      </a:r>
                      <a:endParaRPr lang="en-US" sz="1300">
                        <a:effectLst/>
                      </a:endParaRPr>
                    </a:p>
                  </a:txBody>
                  <a:tcPr marL="24492" marR="24492" marT="44085" marB="44085">
                    <a:lnL>
                      <a:noFill/>
                    </a:lnL>
                    <a:lnR>
                      <a:noFill/>
                    </a:lnR>
                    <a:lnT>
                      <a:noFill/>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798717765"/>
                  </a:ext>
                </a:extLst>
              </a:tr>
              <a:tr h="244715">
                <a:tc gridSpan="3">
                  <a:txBody>
                    <a:bodyPr/>
                    <a:lstStyle/>
                    <a:p>
                      <a:pPr rtl="0" fontAlgn="b">
                        <a:spcBef>
                          <a:spcPts val="0"/>
                        </a:spcBef>
                        <a:spcAft>
                          <a:spcPts val="0"/>
                        </a:spcAft>
                      </a:pPr>
                      <a:r>
                        <a:rPr lang="en-US" sz="1200" b="0" i="0" u="none" strike="noStrike" dirty="0">
                          <a:solidFill>
                            <a:srgbClr val="000000"/>
                          </a:solidFill>
                          <a:effectLst/>
                          <a:latin typeface="Calibri" panose="020F0502020204030204" pitchFamily="34" charset="0"/>
                        </a:rPr>
                        <a:t>* Reported by at least 5% of the time</a:t>
                      </a:r>
                      <a:endParaRPr lang="en-US" sz="1300" dirty="0">
                        <a:effectLst/>
                      </a:endParaRPr>
                    </a:p>
                  </a:txBody>
                  <a:tcPr marL="24492" marR="24492" marT="44085" marB="44085" anchor="b">
                    <a:lnL>
                      <a:noFill/>
                    </a:lnL>
                    <a:lnR>
                      <a:noFill/>
                    </a:lnR>
                    <a:lnT>
                      <a:noFill/>
                    </a:lnT>
                    <a:lnB w="12700" cap="flat" cmpd="sng" algn="ctr">
                      <a:solidFill>
                        <a:srgbClr val="CCCCCC"/>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2255491"/>
                  </a:ext>
                </a:extLst>
              </a:tr>
            </a:tbl>
          </a:graphicData>
        </a:graphic>
      </p:graphicFrame>
      <p:sp>
        <p:nvSpPr>
          <p:cNvPr id="3" name="Rectangle 1">
            <a:extLst>
              <a:ext uri="{FF2B5EF4-FFF2-40B4-BE49-F238E27FC236}">
                <a16:creationId xmlns:a16="http://schemas.microsoft.com/office/drawing/2014/main" id="{1DFC1A65-FA3A-4E3E-BBF7-B3840BB88FB0}"/>
              </a:ext>
            </a:extLst>
          </p:cNvPr>
          <p:cNvSpPr>
            <a:spLocks noChangeArrowheads="1"/>
          </p:cNvSpPr>
          <p:nvPr/>
        </p:nvSpPr>
        <p:spPr bwMode="auto">
          <a:xfrm>
            <a:off x="121828" y="246221"/>
            <a:ext cx="5707919"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46023"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C4587"/>
                </a:solidFill>
                <a:effectLst/>
                <a:latin typeface="Ubuntu"/>
              </a:rPr>
              <a:t>What CHALLENGES do elementary teachers face teaching CS?</a:t>
            </a:r>
            <a:endParaRPr kumimoji="0" lang="en-US" altLang="en-US" sz="1400"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Nunito"/>
              </a:rPr>
              <a:t>While successes dealt primarily with students, challenges in teaching elementary CS focused on administrative issues: time, funding, integrating CS within core subjects, and creating a shared vision.</a:t>
            </a:r>
            <a:endParaRPr lang="en-US" altLang="en-US" sz="1400" dirty="0">
              <a:solidFill>
                <a:srgbClr val="000000"/>
              </a:solidFill>
              <a:latin typeface="Nunito"/>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 b="0" i="1" u="none" strike="noStrike" cap="none" normalizeH="0" baseline="0" dirty="0">
              <a:ln>
                <a:noFill/>
              </a:ln>
              <a:solidFill>
                <a:srgbClr val="000000"/>
              </a:solidFill>
              <a:effectLst/>
              <a:latin typeface="Nunito"/>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dirty="0">
                <a:ln>
                  <a:noFill/>
                </a:ln>
                <a:solidFill>
                  <a:srgbClr val="000000"/>
                </a:solidFill>
                <a:effectLst/>
                <a:latin typeface="Nunito"/>
              </a:rPr>
              <a:t>Top challenges faced elementary CS educators*</a:t>
            </a:r>
            <a:endParaRPr kumimoji="0" lang="en-US" altLang="en-US" sz="1000" b="0" i="0" u="none" strike="noStrike" cap="none" normalizeH="0" baseline="0" dirty="0">
              <a:ln>
                <a:noFill/>
              </a:ln>
              <a:solidFill>
                <a:schemeClr val="tx1"/>
              </a:solidFill>
              <a:effectLst/>
            </a:endParaRPr>
          </a:p>
        </p:txBody>
      </p:sp>
      <p:graphicFrame>
        <p:nvGraphicFramePr>
          <p:cNvPr id="8" name="Content Placeholder 3">
            <a:extLst>
              <a:ext uri="{FF2B5EF4-FFF2-40B4-BE49-F238E27FC236}">
                <a16:creationId xmlns:a16="http://schemas.microsoft.com/office/drawing/2014/main" id="{5C28169F-B540-4096-AB7F-CA7F7919DDA3}"/>
              </a:ext>
            </a:extLst>
          </p:cNvPr>
          <p:cNvGraphicFramePr>
            <a:graphicFrameLocks/>
          </p:cNvGraphicFramePr>
          <p:nvPr>
            <p:extLst>
              <p:ext uri="{D42A27DB-BD31-4B8C-83A1-F6EECF244321}">
                <p14:modId xmlns:p14="http://schemas.microsoft.com/office/powerpoint/2010/main" val="2377541893"/>
              </p:ext>
            </p:extLst>
          </p:nvPr>
        </p:nvGraphicFramePr>
        <p:xfrm>
          <a:off x="6115941" y="1955261"/>
          <a:ext cx="2967678" cy="2687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5425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229696" y="444981"/>
            <a:ext cx="3924015"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Implementation continued</a:t>
            </a:r>
          </a:p>
        </p:txBody>
      </p:sp>
      <p:sp>
        <p:nvSpPr>
          <p:cNvPr id="13" name="Title 1"/>
          <p:cNvSpPr txBox="1">
            <a:spLocks/>
          </p:cNvSpPr>
          <p:nvPr/>
        </p:nvSpPr>
        <p:spPr>
          <a:xfrm>
            <a:off x="5937615" y="1136875"/>
            <a:ext cx="2976689" cy="2600867"/>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endPar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a:extLst>
              <a:ext uri="{FF2B5EF4-FFF2-40B4-BE49-F238E27FC236}">
                <a16:creationId xmlns:a16="http://schemas.microsoft.com/office/drawing/2014/main" id="{D6A3E07E-67D2-466E-B3FA-BA35128F2EA4}"/>
              </a:ext>
            </a:extLst>
          </p:cNvPr>
          <p:cNvPicPr>
            <a:picLocks noChangeAspect="1"/>
          </p:cNvPicPr>
          <p:nvPr/>
        </p:nvPicPr>
        <p:blipFill>
          <a:blip r:embed="rId3"/>
          <a:stretch>
            <a:fillRect/>
          </a:stretch>
        </p:blipFill>
        <p:spPr>
          <a:xfrm>
            <a:off x="6979596" y="142867"/>
            <a:ext cx="2119534" cy="1796214"/>
          </a:xfrm>
          <a:prstGeom prst="rect">
            <a:avLst/>
          </a:prstGeom>
        </p:spPr>
      </p:pic>
      <p:graphicFrame>
        <p:nvGraphicFramePr>
          <p:cNvPr id="4" name="Diagram 3">
            <a:extLst>
              <a:ext uri="{FF2B5EF4-FFF2-40B4-BE49-F238E27FC236}">
                <a16:creationId xmlns:a16="http://schemas.microsoft.com/office/drawing/2014/main" id="{24EF0455-BB4B-4365-9F32-F74CD6E34883}"/>
              </a:ext>
            </a:extLst>
          </p:cNvPr>
          <p:cNvGraphicFramePr/>
          <p:nvPr>
            <p:extLst>
              <p:ext uri="{D42A27DB-BD31-4B8C-83A1-F6EECF244321}">
                <p14:modId xmlns:p14="http://schemas.microsoft.com/office/powerpoint/2010/main" val="3998328864"/>
              </p:ext>
            </p:extLst>
          </p:nvPr>
        </p:nvGraphicFramePr>
        <p:xfrm>
          <a:off x="286965" y="2363821"/>
          <a:ext cx="7572984" cy="26008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a16="http://schemas.microsoft.com/office/drawing/2014/main" id="{D0F38880-8B03-4899-9D88-3315FF2ED1F2}"/>
              </a:ext>
            </a:extLst>
          </p:cNvPr>
          <p:cNvSpPr/>
          <p:nvPr/>
        </p:nvSpPr>
        <p:spPr>
          <a:xfrm>
            <a:off x="214217" y="2082687"/>
            <a:ext cx="5587433" cy="338554"/>
          </a:xfrm>
          <a:prstGeom prst="rect">
            <a:avLst/>
          </a:prstGeom>
        </p:spPr>
        <p:txBody>
          <a:bodyPr wrap="square">
            <a:spAutoFit/>
          </a:bodyPr>
          <a:lstStyle/>
          <a:p>
            <a:r>
              <a:rPr lang="en-US" sz="1600" dirty="0">
                <a:solidFill>
                  <a:schemeClr val="tx1">
                    <a:lumMod val="50000"/>
                    <a:lumOff val="50000"/>
                  </a:schemeClr>
                </a:solidFill>
                <a:latin typeface="Montserrat"/>
              </a:rPr>
              <a:t>Three Career Pathways within IT and CS for 2018-2019 </a:t>
            </a:r>
            <a:r>
              <a:rPr lang="en-US" sz="1600" dirty="0">
                <a:solidFill>
                  <a:schemeClr val="tx1">
                    <a:lumMod val="50000"/>
                    <a:lumOff val="50000"/>
                  </a:schemeClr>
                </a:solidFill>
                <a:latin typeface="Montserrat"/>
                <a:hlinkClick r:id="rId9"/>
              </a:rPr>
              <a:t>Click Here</a:t>
            </a:r>
            <a:endParaRPr lang="en-US" sz="1600" dirty="0">
              <a:solidFill>
                <a:schemeClr val="tx1">
                  <a:lumMod val="50000"/>
                  <a:lumOff val="50000"/>
                </a:schemeClr>
              </a:solidFill>
              <a:latin typeface="Montserrat"/>
            </a:endParaRPr>
          </a:p>
        </p:txBody>
      </p:sp>
      <p:sp>
        <p:nvSpPr>
          <p:cNvPr id="5" name="Rectangle 4">
            <a:extLst>
              <a:ext uri="{FF2B5EF4-FFF2-40B4-BE49-F238E27FC236}">
                <a16:creationId xmlns:a16="http://schemas.microsoft.com/office/drawing/2014/main" id="{46224226-43B0-46CC-9FD2-F937E24F92AD}"/>
              </a:ext>
            </a:extLst>
          </p:cNvPr>
          <p:cNvSpPr/>
          <p:nvPr/>
        </p:nvSpPr>
        <p:spPr>
          <a:xfrm>
            <a:off x="6016892" y="2240629"/>
            <a:ext cx="2027882" cy="27600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7583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229696" y="444981"/>
            <a:ext cx="3924015"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Implementation continued</a:t>
            </a:r>
          </a:p>
        </p:txBody>
      </p:sp>
      <p:sp>
        <p:nvSpPr>
          <p:cNvPr id="13" name="Title 1"/>
          <p:cNvSpPr txBox="1">
            <a:spLocks/>
          </p:cNvSpPr>
          <p:nvPr/>
        </p:nvSpPr>
        <p:spPr>
          <a:xfrm>
            <a:off x="5937615" y="1136875"/>
            <a:ext cx="2976689" cy="2600867"/>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endPar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a:extLst>
              <a:ext uri="{FF2B5EF4-FFF2-40B4-BE49-F238E27FC236}">
                <a16:creationId xmlns:a16="http://schemas.microsoft.com/office/drawing/2014/main" id="{D6A3E07E-67D2-466E-B3FA-BA35128F2EA4}"/>
              </a:ext>
            </a:extLst>
          </p:cNvPr>
          <p:cNvPicPr>
            <a:picLocks noChangeAspect="1"/>
          </p:cNvPicPr>
          <p:nvPr/>
        </p:nvPicPr>
        <p:blipFill>
          <a:blip r:embed="rId3"/>
          <a:stretch>
            <a:fillRect/>
          </a:stretch>
        </p:blipFill>
        <p:spPr>
          <a:xfrm>
            <a:off x="7294260" y="142867"/>
            <a:ext cx="1804870" cy="1529550"/>
          </a:xfrm>
          <a:prstGeom prst="rect">
            <a:avLst/>
          </a:prstGeom>
        </p:spPr>
      </p:pic>
      <p:graphicFrame>
        <p:nvGraphicFramePr>
          <p:cNvPr id="4" name="Diagram 3">
            <a:extLst>
              <a:ext uri="{FF2B5EF4-FFF2-40B4-BE49-F238E27FC236}">
                <a16:creationId xmlns:a16="http://schemas.microsoft.com/office/drawing/2014/main" id="{24EF0455-BB4B-4365-9F32-F74CD6E34883}"/>
              </a:ext>
            </a:extLst>
          </p:cNvPr>
          <p:cNvGraphicFramePr/>
          <p:nvPr>
            <p:extLst/>
          </p:nvPr>
        </p:nvGraphicFramePr>
        <p:xfrm>
          <a:off x="286965" y="2363821"/>
          <a:ext cx="7572984" cy="26008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a:extLst>
              <a:ext uri="{FF2B5EF4-FFF2-40B4-BE49-F238E27FC236}">
                <a16:creationId xmlns:a16="http://schemas.microsoft.com/office/drawing/2014/main" id="{46224226-43B0-46CC-9FD2-F937E24F92AD}"/>
              </a:ext>
            </a:extLst>
          </p:cNvPr>
          <p:cNvSpPr/>
          <p:nvPr/>
        </p:nvSpPr>
        <p:spPr>
          <a:xfrm>
            <a:off x="6016892" y="2240629"/>
            <a:ext cx="2027882" cy="27600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AC144EA-F762-4171-9A2D-AE977824A9BC}"/>
              </a:ext>
            </a:extLst>
          </p:cNvPr>
          <p:cNvSpPr/>
          <p:nvPr/>
        </p:nvSpPr>
        <p:spPr>
          <a:xfrm>
            <a:off x="284016" y="2084972"/>
            <a:ext cx="5587433" cy="338554"/>
          </a:xfrm>
          <a:prstGeom prst="rect">
            <a:avLst/>
          </a:prstGeom>
        </p:spPr>
        <p:txBody>
          <a:bodyPr wrap="square">
            <a:spAutoFit/>
          </a:bodyPr>
          <a:lstStyle/>
          <a:p>
            <a:r>
              <a:rPr lang="en-US" sz="1600" b="1" u="sng" dirty="0">
                <a:solidFill>
                  <a:schemeClr val="tx1">
                    <a:lumMod val="50000"/>
                    <a:lumOff val="50000"/>
                  </a:schemeClr>
                </a:solidFill>
                <a:latin typeface="Montserrat"/>
              </a:rPr>
              <a:t>Four</a:t>
            </a:r>
            <a:r>
              <a:rPr lang="en-US" sz="1600" dirty="0">
                <a:solidFill>
                  <a:schemeClr val="tx1">
                    <a:lumMod val="50000"/>
                    <a:lumOff val="50000"/>
                  </a:schemeClr>
                </a:solidFill>
                <a:latin typeface="Montserrat"/>
              </a:rPr>
              <a:t> Career Pathways within IT and CS for 2019-2020</a:t>
            </a:r>
          </a:p>
        </p:txBody>
      </p:sp>
    </p:spTree>
    <p:extLst>
      <p:ext uri="{BB962C8B-B14F-4D97-AF65-F5344CB8AC3E}">
        <p14:creationId xmlns:p14="http://schemas.microsoft.com/office/powerpoint/2010/main" val="316376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239424" y="178812"/>
            <a:ext cx="3924015"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Implementation continued</a:t>
            </a:r>
          </a:p>
        </p:txBody>
      </p:sp>
      <p:sp>
        <p:nvSpPr>
          <p:cNvPr id="13" name="Title 1"/>
          <p:cNvSpPr txBox="1">
            <a:spLocks/>
          </p:cNvSpPr>
          <p:nvPr/>
        </p:nvSpPr>
        <p:spPr>
          <a:xfrm>
            <a:off x="5937615" y="1136875"/>
            <a:ext cx="2976689" cy="2600867"/>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endPar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47507944-17C2-43A6-AA67-261C40986946}"/>
              </a:ext>
            </a:extLst>
          </p:cNvPr>
          <p:cNvSpPr/>
          <p:nvPr/>
        </p:nvSpPr>
        <p:spPr>
          <a:xfrm>
            <a:off x="170220" y="1119980"/>
            <a:ext cx="7217938" cy="830997"/>
          </a:xfrm>
          <a:prstGeom prst="rect">
            <a:avLst/>
          </a:prstGeom>
        </p:spPr>
        <p:txBody>
          <a:bodyPr wrap="square">
            <a:spAutoFit/>
          </a:bodyPr>
          <a:lstStyle/>
          <a:p>
            <a:r>
              <a:rPr lang="en-US" sz="1600" b="1" u="sng" dirty="0">
                <a:solidFill>
                  <a:schemeClr val="tx1">
                    <a:lumMod val="50000"/>
                    <a:lumOff val="50000"/>
                  </a:schemeClr>
                </a:solidFill>
                <a:latin typeface="Montserrat"/>
              </a:rPr>
              <a:t>Five</a:t>
            </a:r>
            <a:r>
              <a:rPr lang="en-US" sz="1600" dirty="0">
                <a:solidFill>
                  <a:schemeClr val="tx1">
                    <a:lumMod val="50000"/>
                    <a:lumOff val="50000"/>
                  </a:schemeClr>
                </a:solidFill>
                <a:latin typeface="Montserrat"/>
              </a:rPr>
              <a:t> courses for Middle/Jr. High including Computer Science or coding concepts. Concern that a gap in CS courses existed in the middle level has now been mitigated with training and curriculum relevant to the courses. </a:t>
            </a:r>
          </a:p>
        </p:txBody>
      </p:sp>
      <p:pic>
        <p:nvPicPr>
          <p:cNvPr id="3" name="Picture 2">
            <a:extLst>
              <a:ext uri="{FF2B5EF4-FFF2-40B4-BE49-F238E27FC236}">
                <a16:creationId xmlns:a16="http://schemas.microsoft.com/office/drawing/2014/main" id="{D6A3E07E-67D2-466E-B3FA-BA35128F2EA4}"/>
              </a:ext>
            </a:extLst>
          </p:cNvPr>
          <p:cNvPicPr>
            <a:picLocks noChangeAspect="1"/>
          </p:cNvPicPr>
          <p:nvPr/>
        </p:nvPicPr>
        <p:blipFill>
          <a:blip r:embed="rId3"/>
          <a:stretch>
            <a:fillRect/>
          </a:stretch>
        </p:blipFill>
        <p:spPr>
          <a:xfrm>
            <a:off x="7926198" y="142866"/>
            <a:ext cx="1172931" cy="994009"/>
          </a:xfrm>
          <a:prstGeom prst="rect">
            <a:avLst/>
          </a:prstGeom>
        </p:spPr>
      </p:pic>
      <p:graphicFrame>
        <p:nvGraphicFramePr>
          <p:cNvPr id="4" name="Diagram 3">
            <a:extLst>
              <a:ext uri="{FF2B5EF4-FFF2-40B4-BE49-F238E27FC236}">
                <a16:creationId xmlns:a16="http://schemas.microsoft.com/office/drawing/2014/main" id="{24EF0455-BB4B-4365-9F32-F74CD6E34883}"/>
              </a:ext>
            </a:extLst>
          </p:cNvPr>
          <p:cNvGraphicFramePr/>
          <p:nvPr>
            <p:extLst>
              <p:ext uri="{D42A27DB-BD31-4B8C-83A1-F6EECF244321}">
                <p14:modId xmlns:p14="http://schemas.microsoft.com/office/powerpoint/2010/main" val="685043086"/>
              </p:ext>
            </p:extLst>
          </p:nvPr>
        </p:nvGraphicFramePr>
        <p:xfrm>
          <a:off x="291829" y="2032483"/>
          <a:ext cx="7568119" cy="29322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77570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218" name="Picture 2" descr="Related image">
            <a:extLst>
              <a:ext uri="{FF2B5EF4-FFF2-40B4-BE49-F238E27FC236}">
                <a16:creationId xmlns:a16="http://schemas.microsoft.com/office/drawing/2014/main" id="{F3129B4B-0DD7-4361-BB7D-40DE2686868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418195" y="1719299"/>
            <a:ext cx="3304535" cy="33045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239424" y="178811"/>
            <a:ext cx="4848142" cy="2287151"/>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4000" b="1" dirty="0">
                <a:solidFill>
                  <a:srgbClr val="5B6770"/>
                </a:solidFill>
                <a:latin typeface="Verdana" panose="020B0604030504040204" pitchFamily="34" charset="0"/>
                <a:ea typeface="Verdana" panose="020B0604030504040204" pitchFamily="34" charset="0"/>
                <a:cs typeface="Verdana" panose="020B0604030504040204" pitchFamily="34" charset="0"/>
              </a:rPr>
              <a:t>Where are we?</a:t>
            </a:r>
          </a:p>
          <a:p>
            <a:pPr algn="ctr">
              <a:lnSpc>
                <a:spcPct val="100000"/>
              </a:lnSpc>
            </a:pPr>
            <a:r>
              <a:rPr lang="en-US" sz="4000" b="1" dirty="0">
                <a:solidFill>
                  <a:srgbClr val="5B6770"/>
                </a:solidFill>
                <a:latin typeface="Verdana" panose="020B0604030504040204" pitchFamily="34" charset="0"/>
                <a:ea typeface="Verdana" panose="020B0604030504040204" pitchFamily="34" charset="0"/>
                <a:cs typeface="Verdana" panose="020B0604030504040204" pitchFamily="34" charset="0"/>
              </a:rPr>
              <a:t>Step 3 - Data</a:t>
            </a:r>
          </a:p>
        </p:txBody>
      </p:sp>
      <p:sp>
        <p:nvSpPr>
          <p:cNvPr id="13" name="Title 1"/>
          <p:cNvSpPr txBox="1">
            <a:spLocks/>
          </p:cNvSpPr>
          <p:nvPr/>
        </p:nvSpPr>
        <p:spPr>
          <a:xfrm>
            <a:off x="5937615" y="1136875"/>
            <a:ext cx="2976689" cy="2600867"/>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endPar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a:extLst>
              <a:ext uri="{FF2B5EF4-FFF2-40B4-BE49-F238E27FC236}">
                <a16:creationId xmlns:a16="http://schemas.microsoft.com/office/drawing/2014/main" id="{D6A3E07E-67D2-466E-B3FA-BA35128F2EA4}"/>
              </a:ext>
            </a:extLst>
          </p:cNvPr>
          <p:cNvPicPr>
            <a:picLocks noChangeAspect="1"/>
          </p:cNvPicPr>
          <p:nvPr/>
        </p:nvPicPr>
        <p:blipFill>
          <a:blip r:embed="rId5"/>
          <a:stretch>
            <a:fillRect/>
          </a:stretch>
        </p:blipFill>
        <p:spPr>
          <a:xfrm>
            <a:off x="8304031" y="142867"/>
            <a:ext cx="795098" cy="673812"/>
          </a:xfrm>
          <a:prstGeom prst="rect">
            <a:avLst/>
          </a:prstGeom>
        </p:spPr>
      </p:pic>
      <p:sp>
        <p:nvSpPr>
          <p:cNvPr id="5" name="Rectangle 4">
            <a:extLst>
              <a:ext uri="{FF2B5EF4-FFF2-40B4-BE49-F238E27FC236}">
                <a16:creationId xmlns:a16="http://schemas.microsoft.com/office/drawing/2014/main" id="{616C85CB-3B49-4EF1-9FB2-FFA9E31DC8EA}"/>
              </a:ext>
            </a:extLst>
          </p:cNvPr>
          <p:cNvSpPr/>
          <p:nvPr/>
        </p:nvSpPr>
        <p:spPr>
          <a:xfrm>
            <a:off x="184825" y="2536787"/>
            <a:ext cx="5607996" cy="1569660"/>
          </a:xfrm>
          <a:prstGeom prst="rect">
            <a:avLst/>
          </a:prstGeom>
        </p:spPr>
        <p:txBody>
          <a:bodyPr wrap="square">
            <a:spAutoFit/>
          </a:bodyPr>
          <a:lstStyle/>
          <a:p>
            <a:r>
              <a:rPr lang="en-US" sz="3200" dirty="0">
                <a:solidFill>
                  <a:srgbClr val="565656"/>
                </a:solidFill>
                <a:latin typeface="Whitney SSm A"/>
              </a:rPr>
              <a:t>“The goal is to turn data into information, and information into insight.” – </a:t>
            </a:r>
            <a:r>
              <a:rPr lang="en-US" sz="3200" dirty="0">
                <a:solidFill>
                  <a:srgbClr val="245DC1"/>
                </a:solidFill>
                <a:latin typeface="Whitney SSm A"/>
                <a:hlinkClick r:id="rId6"/>
              </a:rPr>
              <a:t>Carly Fiorina</a:t>
            </a:r>
            <a:endParaRPr lang="en-US" sz="3200" dirty="0"/>
          </a:p>
        </p:txBody>
      </p:sp>
    </p:spTree>
    <p:extLst>
      <p:ext uri="{BB962C8B-B14F-4D97-AF65-F5344CB8AC3E}">
        <p14:creationId xmlns:p14="http://schemas.microsoft.com/office/powerpoint/2010/main" val="607985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s://lh6.googleusercontent.com/d8f9zapePnN_LsJ4vvwtdiLc5uwXim4X4MJuQ9CqVPK1geEDd2Ipy785Nk_RzZNGjjXSq5yKRoajYJjpGwtRJaPCy0WLRklFwsJDTGd70KTb33YEUTDvJZNysC_EZZrrTlxh04Q4">
            <a:extLst>
              <a:ext uri="{FF2B5EF4-FFF2-40B4-BE49-F238E27FC236}">
                <a16:creationId xmlns:a16="http://schemas.microsoft.com/office/drawing/2014/main" id="{A3A443D3-828B-4F11-A329-1860E5C52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60" y="360045"/>
            <a:ext cx="4807628" cy="36014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A3F0B79-6283-4D15-9B78-B89C312D9E54}"/>
              </a:ext>
            </a:extLst>
          </p:cNvPr>
          <p:cNvSpPr/>
          <p:nvPr/>
        </p:nvSpPr>
        <p:spPr>
          <a:xfrm>
            <a:off x="5014609" y="360943"/>
            <a:ext cx="3693811" cy="4031873"/>
          </a:xfrm>
          <a:prstGeom prst="rect">
            <a:avLst/>
          </a:prstGeom>
        </p:spPr>
        <p:txBody>
          <a:bodyPr wrap="square">
            <a:spAutoFit/>
          </a:bodyPr>
          <a:lstStyle/>
          <a:p>
            <a:pPr algn="just"/>
            <a:r>
              <a:rPr lang="en-US" sz="1600" dirty="0">
                <a:solidFill>
                  <a:srgbClr val="000000"/>
                </a:solidFill>
                <a:latin typeface="Nunito"/>
              </a:rPr>
              <a:t>Enrollment in all high school CS courses increased annually by more than 5,000 students each year for three consecutive years until 2017-2018, when enrollment decreased by almost 1500 students. Among the five most popular courses (covering 95% of all CS related courses), only Web Development 1 and Computer Science Principles saw increases in enrollments in 2017-2018. A change in course coding may have contributed to the increase in Web Development 1, whereas the College Board’s introduction of the AP Computer Science Principles exam in 2017 may have increased interest in the Computer Science Principles course.</a:t>
            </a:r>
            <a:endParaRPr lang="en-US" sz="1600" dirty="0"/>
          </a:p>
        </p:txBody>
      </p:sp>
    </p:spTree>
    <p:extLst>
      <p:ext uri="{BB962C8B-B14F-4D97-AF65-F5344CB8AC3E}">
        <p14:creationId xmlns:p14="http://schemas.microsoft.com/office/powerpoint/2010/main" val="4202971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32C290-F238-4885-B019-14591B99DC7F}"/>
              </a:ext>
            </a:extLst>
          </p:cNvPr>
          <p:cNvSpPr>
            <a:spLocks noGrp="1"/>
          </p:cNvSpPr>
          <p:nvPr>
            <p:ph type="title"/>
          </p:nvPr>
        </p:nvSpPr>
        <p:spPr>
          <a:xfrm>
            <a:off x="140999" y="149454"/>
            <a:ext cx="1867711" cy="1860743"/>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r>
              <a:rPr lang="en-US" sz="2000" dirty="0">
                <a:solidFill>
                  <a:srgbClr val="FFFFFF"/>
                </a:solidFill>
              </a:rPr>
              <a:t>Why is this a huge change?</a:t>
            </a:r>
            <a:endParaRPr lang="en-US" sz="2000" kern="1200" dirty="0">
              <a:solidFill>
                <a:srgbClr val="FFFFFF"/>
              </a:solidFill>
              <a:latin typeface="+mj-lt"/>
              <a:ea typeface="+mj-ea"/>
              <a:cs typeface="+mj-cs"/>
            </a:endParaRPr>
          </a:p>
        </p:txBody>
      </p:sp>
      <p:pic>
        <p:nvPicPr>
          <p:cNvPr id="6146" name="Picture 2" descr="https://lh4.googleusercontent.com/iNHJIKRh4Rdrx_Lh6KDMfc9RV9pzgdanALvnDD0Ng8lcg71awo9zlSkEZ9nEdAvqG68gJkOuHfZtqXcYG32nu7wb_MOgBIRly1DkUOZv8BRv1cmp5k6wR9VrQJrldjHmreZOxpCj">
            <a:extLst>
              <a:ext uri="{FF2B5EF4-FFF2-40B4-BE49-F238E27FC236}">
                <a16:creationId xmlns:a16="http://schemas.microsoft.com/office/drawing/2014/main" id="{DFE6973A-062F-426F-802A-C398AAE9A0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6287" y="1870263"/>
            <a:ext cx="5480625" cy="30789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031ABFD-D9F5-47D5-9130-866C831F2BC1}"/>
              </a:ext>
            </a:extLst>
          </p:cNvPr>
          <p:cNvSpPr/>
          <p:nvPr/>
        </p:nvSpPr>
        <p:spPr>
          <a:xfrm>
            <a:off x="2666288" y="74395"/>
            <a:ext cx="5480626" cy="1815882"/>
          </a:xfrm>
          <a:prstGeom prst="rect">
            <a:avLst/>
          </a:prstGeom>
        </p:spPr>
        <p:txBody>
          <a:bodyPr wrap="square">
            <a:spAutoFit/>
          </a:bodyPr>
          <a:lstStyle/>
          <a:p>
            <a:pPr algn="just"/>
            <a:r>
              <a:rPr lang="en-US" sz="1400" dirty="0">
                <a:solidFill>
                  <a:srgbClr val="000000"/>
                </a:solidFill>
                <a:latin typeface="Nunito"/>
              </a:rPr>
              <a:t>While fewer than 500 Utah students take the College Board Advanced Placement Computer Science (AP CS) exams each year, this data serves as a useful source of long-term trends. There have been three AP CS exams: AP Computer Science A (statewide data available 1998-present), AP Computer Science AB (1998-2009), and AP Computer Science Principles (2017-present). Starting in 1999, Utah experienced a dip in students taking AP CS exams. In fact, May 2017 was the first year that we had more Utah students taking AP CS exams than in 1999.</a:t>
            </a:r>
            <a:endParaRPr lang="en-US" dirty="0"/>
          </a:p>
        </p:txBody>
      </p:sp>
    </p:spTree>
    <p:extLst>
      <p:ext uri="{BB962C8B-B14F-4D97-AF65-F5344CB8AC3E}">
        <p14:creationId xmlns:p14="http://schemas.microsoft.com/office/powerpoint/2010/main" val="663914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ADBC"/>
        </a:solidFill>
        <a:effectLst/>
      </p:bgPr>
    </p:bg>
    <p:spTree>
      <p:nvGrpSpPr>
        <p:cNvPr id="1" name=""/>
        <p:cNvGrpSpPr/>
        <p:nvPr/>
      </p:nvGrpSpPr>
      <p:grpSpPr>
        <a:xfrm>
          <a:off x="0" y="0"/>
          <a:ext cx="0" cy="0"/>
          <a:chOff x="0" y="0"/>
          <a:chExt cx="0" cy="0"/>
        </a:xfrm>
      </p:grpSpPr>
      <p:sp>
        <p:nvSpPr>
          <p:cNvPr id="2" name="TextBox 1"/>
          <p:cNvSpPr txBox="1"/>
          <p:nvPr/>
        </p:nvSpPr>
        <p:spPr>
          <a:xfrm>
            <a:off x="286378" y="535257"/>
            <a:ext cx="8571244" cy="4339615"/>
          </a:xfrm>
          <a:prstGeom prst="rect">
            <a:avLst/>
          </a:prstGeom>
          <a:noFill/>
        </p:spPr>
        <p:txBody>
          <a:bodyPr wrap="square" lIns="91406" tIns="45703" rIns="91406" bIns="45703" rtlCol="0">
            <a:spAutoFit/>
          </a:bodyPr>
          <a:lstStyle/>
          <a:p>
            <a:pPr algn="ctr"/>
            <a:r>
              <a:rPr lang="en-US" sz="44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Computers and software are changing everything…</a:t>
            </a:r>
          </a:p>
          <a:p>
            <a:pPr algn="ctr"/>
            <a:r>
              <a:rPr lang="en-US" sz="44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Therefore, Utah’s Vision:</a:t>
            </a:r>
            <a: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algn="just"/>
            <a:r>
              <a:rPr lang="en-US" sz="2400" dirty="0"/>
              <a:t>Each student in secondary public schools will have access to </a:t>
            </a:r>
            <a:r>
              <a:rPr lang="en-US" sz="2400" u="sng" dirty="0"/>
              <a:t>robust</a:t>
            </a:r>
            <a:r>
              <a:rPr lang="en-US" sz="2400" dirty="0"/>
              <a:t> and </a:t>
            </a:r>
            <a:r>
              <a:rPr lang="en-US" sz="2400" u="sng" dirty="0"/>
              <a:t>varied computer science courses</a:t>
            </a:r>
            <a:r>
              <a:rPr lang="en-US" sz="2400" dirty="0"/>
              <a:t> by 2022. All students will enter secondary schools with </a:t>
            </a:r>
            <a:r>
              <a:rPr lang="en-US" sz="2400" dirty="0">
                <a:solidFill>
                  <a:schemeClr val="bg1"/>
                </a:solidFill>
              </a:rPr>
              <a:t>exposure to computational thinking</a:t>
            </a:r>
            <a:r>
              <a:rPr lang="en-US" sz="2400" dirty="0"/>
              <a:t> and </a:t>
            </a:r>
            <a:r>
              <a:rPr lang="en-US" sz="2400" dirty="0">
                <a:solidFill>
                  <a:schemeClr val="bg1"/>
                </a:solidFill>
              </a:rPr>
              <a:t>competencies in digital literacy</a:t>
            </a:r>
            <a:r>
              <a:rPr lang="en-US" sz="2400" dirty="0"/>
              <a:t>. This begins in our elementary schools with competencies in </a:t>
            </a:r>
            <a:r>
              <a:rPr lang="en-US" sz="2400" i="1" dirty="0"/>
              <a:t>keyboarding, appropriate and responsible use of technology, and basic coding principles</a:t>
            </a:r>
            <a:r>
              <a:rPr lang="en-US" sz="2400" dirty="0"/>
              <a:t>.</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40293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p:cNvSpPr/>
          <p:nvPr/>
        </p:nvSpPr>
        <p:spPr>
          <a:xfrm>
            <a:off x="541128" y="3161194"/>
            <a:ext cx="2215126" cy="569181"/>
          </a:xfrm>
          <a:prstGeom prst="rect">
            <a:avLst/>
          </a:prstGeom>
        </p:spPr>
        <p:txBody>
          <a:bodyPr wrap="square" lIns="75996" tIns="37998" rIns="75996" bIns="37998" anchor="ctr">
            <a:spAutoFit/>
          </a:bodyPr>
          <a:lstStyle/>
          <a:p>
            <a:pPr algn="ctr"/>
            <a:r>
              <a:rPr lang="en-US" sz="1600" b="1" spc="-125" dirty="0">
                <a:solidFill>
                  <a:srgbClr val="5B6770"/>
                </a:solidFill>
                <a:latin typeface="Verdana" panose="020B0604030504040204" pitchFamily="34" charset="0"/>
                <a:ea typeface="Verdana" panose="020B0604030504040204" pitchFamily="34" charset="0"/>
                <a:cs typeface="Verdana" panose="020B0604030504040204" pitchFamily="34" charset="0"/>
              </a:rPr>
              <a:t>K-12 computer science</a:t>
            </a:r>
          </a:p>
        </p:txBody>
      </p:sp>
      <p:sp>
        <p:nvSpPr>
          <p:cNvPr id="18" name="Rectangle 17"/>
          <p:cNvSpPr/>
          <p:nvPr/>
        </p:nvSpPr>
        <p:spPr>
          <a:xfrm>
            <a:off x="3247573" y="3161193"/>
            <a:ext cx="2553841" cy="569181"/>
          </a:xfrm>
          <a:prstGeom prst="rect">
            <a:avLst/>
          </a:prstGeom>
        </p:spPr>
        <p:txBody>
          <a:bodyPr wrap="square" lIns="75996" tIns="37998" rIns="75996" bIns="37998" anchor="ctr">
            <a:spAutoFit/>
          </a:bodyPr>
          <a:lstStyle/>
          <a:p>
            <a:pPr algn="ctr"/>
            <a:r>
              <a:rPr lang="en-US" sz="1600" b="1" spc="-125" dirty="0">
                <a:solidFill>
                  <a:srgbClr val="5B6770"/>
                </a:solidFill>
                <a:latin typeface="Verdana" panose="020B0604030504040204" pitchFamily="34" charset="0"/>
                <a:ea typeface="Verdana" panose="020B0604030504040204" pitchFamily="34" charset="0"/>
                <a:cs typeface="Verdana" panose="020B0604030504040204" pitchFamily="34" charset="0"/>
              </a:rPr>
              <a:t>University computer science</a:t>
            </a:r>
          </a:p>
        </p:txBody>
      </p:sp>
      <p:sp>
        <p:nvSpPr>
          <p:cNvPr id="19" name="Rectangle 18"/>
          <p:cNvSpPr/>
          <p:nvPr/>
        </p:nvSpPr>
        <p:spPr>
          <a:xfrm>
            <a:off x="6291359" y="3161193"/>
            <a:ext cx="2210933" cy="322959"/>
          </a:xfrm>
          <a:prstGeom prst="rect">
            <a:avLst/>
          </a:prstGeom>
        </p:spPr>
        <p:txBody>
          <a:bodyPr wrap="square" lIns="75996" tIns="37998" rIns="75996" bIns="37998" anchor="ctr">
            <a:spAutoFit/>
          </a:bodyPr>
          <a:lstStyle/>
          <a:p>
            <a:pPr algn="ctr"/>
            <a:r>
              <a:rPr lang="en-US" sz="1600" b="1" spc="-125" dirty="0">
                <a:solidFill>
                  <a:srgbClr val="5B6770"/>
                </a:solidFill>
                <a:latin typeface="Verdana" panose="020B0604030504040204" pitchFamily="34" charset="0"/>
                <a:ea typeface="Verdana" panose="020B0604030504040204" pitchFamily="34" charset="0"/>
                <a:cs typeface="Verdana" panose="020B0604030504040204" pitchFamily="34" charset="0"/>
              </a:rPr>
              <a:t>Software workforce</a:t>
            </a:r>
          </a:p>
        </p:txBody>
      </p:sp>
      <p:sp>
        <p:nvSpPr>
          <p:cNvPr id="23" name="Rounded Rectangle 22"/>
          <p:cNvSpPr/>
          <p:nvPr/>
        </p:nvSpPr>
        <p:spPr>
          <a:xfrm>
            <a:off x="609600" y="1180116"/>
            <a:ext cx="2087536" cy="2649611"/>
          </a:xfrm>
          <a:prstGeom prst="roundRect">
            <a:avLst>
              <a:gd name="adj" fmla="val 9871"/>
            </a:avLst>
          </a:prstGeom>
          <a:noFill/>
          <a:ln w="63500">
            <a:solidFill>
              <a:srgbClr val="5B6770"/>
            </a:solidFill>
          </a:ln>
        </p:spPr>
        <p:style>
          <a:lnRef idx="2">
            <a:schemeClr val="accent1">
              <a:shade val="50000"/>
            </a:schemeClr>
          </a:lnRef>
          <a:fillRef idx="1">
            <a:schemeClr val="accent1"/>
          </a:fillRef>
          <a:effectRef idx="0">
            <a:schemeClr val="accent1"/>
          </a:effectRef>
          <a:fontRef idx="minor">
            <a:schemeClr val="lt1"/>
          </a:fontRef>
        </p:style>
        <p:txBody>
          <a:bodyPr lIns="75996" tIns="37998" rIns="75996" bIns="37998" rtlCol="0" anchor="ctr"/>
          <a:lstStyle/>
          <a:p>
            <a:pPr algn="ctr"/>
            <a:endParaRPr lang="en-US">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197557" y="3964817"/>
            <a:ext cx="8861777" cy="646296"/>
          </a:xfrm>
          <a:prstGeom prst="rect">
            <a:avLst/>
          </a:prstGeom>
        </p:spPr>
        <p:txBody>
          <a:bodyPr wrap="square" lIns="91406" tIns="45703" rIns="91406" bIns="45703">
            <a:spAutoFit/>
          </a:bodyPr>
          <a:lstStyle/>
          <a:p>
            <a:pPr algn="ctr"/>
            <a:r>
              <a:rPr lang="en-US" sz="1800" b="1" dirty="0">
                <a:solidFill>
                  <a:srgbClr val="5B6770"/>
                </a:solidFill>
                <a:latin typeface="Verdana" panose="020B0604030504040204" pitchFamily="34" charset="0"/>
                <a:ea typeface="Verdana" panose="020B0604030504040204" pitchFamily="34" charset="0"/>
                <a:cs typeface="Verdana" panose="020B0604030504040204" pitchFamily="34" charset="0"/>
              </a:rPr>
              <a:t>Women</a:t>
            </a:r>
            <a:r>
              <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rPr>
              <a:t> who try AP Computer Science in high school are 10X more likely to major in it, and Black and Hispanic students are 7X more likely. </a:t>
            </a:r>
          </a:p>
        </p:txBody>
      </p:sp>
      <p:sp>
        <p:nvSpPr>
          <p:cNvPr id="14" name="Rectangle 13"/>
          <p:cNvSpPr/>
          <p:nvPr/>
        </p:nvSpPr>
        <p:spPr>
          <a:xfrm>
            <a:off x="889140" y="4885870"/>
            <a:ext cx="7365721" cy="430877"/>
          </a:xfrm>
          <a:prstGeom prst="rect">
            <a:avLst/>
          </a:prstGeom>
        </p:spPr>
        <p:txBody>
          <a:bodyPr wrap="square" lIns="91406" tIns="45703" rIns="91406" bIns="45703">
            <a:spAutoFit/>
          </a:bodyPr>
          <a:lstStyle/>
          <a:p>
            <a:pPr algn="r"/>
            <a:r>
              <a:rPr lang="en-US" sz="1100" dirty="0">
                <a:solidFill>
                  <a:srgbClr val="5B6770"/>
                </a:solidFill>
                <a:latin typeface="Verdana" panose="020B0604030504040204" pitchFamily="34" charset="0"/>
                <a:ea typeface="Verdana" panose="020B0604030504040204" pitchFamily="34" charset="0"/>
                <a:cs typeface="Verdana" panose="020B0604030504040204" pitchFamily="34" charset="0"/>
              </a:rPr>
              <a:t>Sources: College Board, National Center for Education Statistics, Bureau of Labor Statistics</a:t>
            </a:r>
          </a:p>
          <a:p>
            <a:pPr algn="r">
              <a:lnSpc>
                <a:spcPct val="100000"/>
              </a:lnSpc>
            </a:pPr>
            <a:endParaRPr lang="en-US" sz="1100"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4068" y="1304879"/>
            <a:ext cx="1800853" cy="1785917"/>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736" y="1304879"/>
            <a:ext cx="1800853" cy="1785917"/>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6400" y="1304879"/>
            <a:ext cx="1800853" cy="1785917"/>
          </a:xfrm>
          <a:prstGeom prst="rect">
            <a:avLst/>
          </a:prstGeom>
        </p:spPr>
      </p:pic>
      <p:sp>
        <p:nvSpPr>
          <p:cNvPr id="20" name="Title 1"/>
          <p:cNvSpPr txBox="1">
            <a:spLocks/>
          </p:cNvSpPr>
          <p:nvPr/>
        </p:nvSpPr>
        <p:spPr>
          <a:xfrm>
            <a:off x="320701" y="275996"/>
            <a:ext cx="8502598"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Solving the diversity problem begins in K-12</a:t>
            </a:r>
          </a:p>
        </p:txBody>
      </p:sp>
    </p:spTree>
    <p:extLst>
      <p:ext uri="{BB962C8B-B14F-4D97-AF65-F5344CB8AC3E}">
        <p14:creationId xmlns:p14="http://schemas.microsoft.com/office/powerpoint/2010/main" val="179203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6842EE2F-C835-46CF-BF6C-B53796E02CDC}"/>
              </a:ext>
            </a:extLst>
          </p:cNvPr>
          <p:cNvGraphicFramePr>
            <a:graphicFrameLocks noGrp="1"/>
          </p:cNvGraphicFramePr>
          <p:nvPr>
            <p:extLst>
              <p:ext uri="{D42A27DB-BD31-4B8C-83A1-F6EECF244321}">
                <p14:modId xmlns:p14="http://schemas.microsoft.com/office/powerpoint/2010/main" val="3878210616"/>
              </p:ext>
            </p:extLst>
          </p:nvPr>
        </p:nvGraphicFramePr>
        <p:xfrm>
          <a:off x="702360" y="778740"/>
          <a:ext cx="7739279" cy="3586020"/>
        </p:xfrm>
        <a:graphic>
          <a:graphicData uri="http://schemas.openxmlformats.org/drawingml/2006/table">
            <a:tbl>
              <a:tblPr firstRow="1" bandRow="1"/>
              <a:tblGrid>
                <a:gridCol w="1657064">
                  <a:extLst>
                    <a:ext uri="{9D8B030D-6E8A-4147-A177-3AD203B41FA5}">
                      <a16:colId xmlns:a16="http://schemas.microsoft.com/office/drawing/2014/main" val="3993105097"/>
                    </a:ext>
                  </a:extLst>
                </a:gridCol>
                <a:gridCol w="1133895">
                  <a:extLst>
                    <a:ext uri="{9D8B030D-6E8A-4147-A177-3AD203B41FA5}">
                      <a16:colId xmlns:a16="http://schemas.microsoft.com/office/drawing/2014/main" val="605997974"/>
                    </a:ext>
                  </a:extLst>
                </a:gridCol>
                <a:gridCol w="824720">
                  <a:extLst>
                    <a:ext uri="{9D8B030D-6E8A-4147-A177-3AD203B41FA5}">
                      <a16:colId xmlns:a16="http://schemas.microsoft.com/office/drawing/2014/main" val="4286204643"/>
                    </a:ext>
                  </a:extLst>
                </a:gridCol>
                <a:gridCol w="824720">
                  <a:extLst>
                    <a:ext uri="{9D8B030D-6E8A-4147-A177-3AD203B41FA5}">
                      <a16:colId xmlns:a16="http://schemas.microsoft.com/office/drawing/2014/main" val="2660885059"/>
                    </a:ext>
                  </a:extLst>
                </a:gridCol>
                <a:gridCol w="824720">
                  <a:extLst>
                    <a:ext uri="{9D8B030D-6E8A-4147-A177-3AD203B41FA5}">
                      <a16:colId xmlns:a16="http://schemas.microsoft.com/office/drawing/2014/main" val="28250204"/>
                    </a:ext>
                  </a:extLst>
                </a:gridCol>
                <a:gridCol w="824720">
                  <a:extLst>
                    <a:ext uri="{9D8B030D-6E8A-4147-A177-3AD203B41FA5}">
                      <a16:colId xmlns:a16="http://schemas.microsoft.com/office/drawing/2014/main" val="3561887305"/>
                    </a:ext>
                  </a:extLst>
                </a:gridCol>
                <a:gridCol w="824720">
                  <a:extLst>
                    <a:ext uri="{9D8B030D-6E8A-4147-A177-3AD203B41FA5}">
                      <a16:colId xmlns:a16="http://schemas.microsoft.com/office/drawing/2014/main" val="2435686878"/>
                    </a:ext>
                  </a:extLst>
                </a:gridCol>
                <a:gridCol w="824720">
                  <a:extLst>
                    <a:ext uri="{9D8B030D-6E8A-4147-A177-3AD203B41FA5}">
                      <a16:colId xmlns:a16="http://schemas.microsoft.com/office/drawing/2014/main" val="2650628706"/>
                    </a:ext>
                  </a:extLst>
                </a:gridCol>
              </a:tblGrid>
              <a:tr h="324775">
                <a:tc gridSpan="8">
                  <a:txBody>
                    <a:bodyPr/>
                    <a:lstStyle/>
                    <a:p>
                      <a:pPr marR="45720" algn="just" rtl="0" fontAlgn="b">
                        <a:spcBef>
                          <a:spcPts val="0"/>
                        </a:spcBef>
                        <a:spcAft>
                          <a:spcPts val="0"/>
                        </a:spcAft>
                      </a:pPr>
                      <a:r>
                        <a:rPr lang="en-US" sz="1300" b="0" i="1" u="none" strike="noStrike">
                          <a:solidFill>
                            <a:srgbClr val="000000"/>
                          </a:solidFill>
                          <a:effectLst/>
                          <a:latin typeface="Nunito"/>
                        </a:rPr>
                        <a:t>Percentage of Students Enrolled in High School Computer Science Classes</a:t>
                      </a:r>
                      <a:endParaRPr lang="en-US" sz="1400">
                        <a:effectLst/>
                      </a:endParaRPr>
                    </a:p>
                  </a:txBody>
                  <a:tcPr marL="27130" marR="27130" marT="48835" marB="48835"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6048061"/>
                  </a:ext>
                </a:extLst>
              </a:tr>
              <a:tr h="689808">
                <a:tc>
                  <a:txBody>
                    <a:bodyPr/>
                    <a:lstStyle/>
                    <a:p>
                      <a:pPr rtl="0" fontAlgn="b">
                        <a:spcBef>
                          <a:spcPts val="0"/>
                        </a:spcBef>
                        <a:spcAft>
                          <a:spcPts val="0"/>
                        </a:spcAft>
                      </a:pPr>
                      <a:r>
                        <a:rPr lang="en-US" sz="1300" b="1" i="0" u="none" strike="noStrike">
                          <a:solidFill>
                            <a:srgbClr val="FFFFFF"/>
                          </a:solidFill>
                          <a:effectLst/>
                          <a:latin typeface="Calibri" panose="020F0502020204030204" pitchFamily="34" charset="0"/>
                        </a:rPr>
                        <a:t>Demographics</a:t>
                      </a:r>
                      <a:endParaRPr lang="en-US" sz="1400">
                        <a:effectLst/>
                      </a:endParaRPr>
                    </a:p>
                  </a:txBody>
                  <a:tcPr marL="27130" marR="27130" marT="48835" marB="48835" anchor="b">
                    <a:lnL>
                      <a:noFill/>
                    </a:lnL>
                    <a:lnR>
                      <a:noFill/>
                    </a:lnR>
                    <a:lnT>
                      <a:noFill/>
                    </a:lnT>
                    <a:lnB w="12700" cap="flat" cmpd="sng" algn="ctr">
                      <a:solidFill>
                        <a:srgbClr val="000000"/>
                      </a:solidFill>
                      <a:prstDash val="solid"/>
                      <a:round/>
                      <a:headEnd type="none" w="med" len="med"/>
                      <a:tailEnd type="none" w="med" len="med"/>
                    </a:lnB>
                    <a:solidFill>
                      <a:srgbClr val="0B5394"/>
                    </a:solidFill>
                  </a:tcPr>
                </a:tc>
                <a:tc>
                  <a:txBody>
                    <a:bodyPr/>
                    <a:lstStyle/>
                    <a:p>
                      <a:pPr rtl="0" fontAlgn="b">
                        <a:spcBef>
                          <a:spcPts val="0"/>
                        </a:spcBef>
                        <a:spcAft>
                          <a:spcPts val="0"/>
                        </a:spcAft>
                      </a:pPr>
                      <a:r>
                        <a:rPr lang="en-US" sz="1300" b="1" i="0" u="none" strike="noStrike">
                          <a:solidFill>
                            <a:srgbClr val="FFFFFF"/>
                          </a:solidFill>
                          <a:effectLst/>
                          <a:latin typeface="Calibri" panose="020F0502020204030204" pitchFamily="34" charset="0"/>
                        </a:rPr>
                        <a:t>In Utah Student Population</a:t>
                      </a:r>
                      <a:endParaRPr lang="en-US" sz="1400">
                        <a:effectLst/>
                      </a:endParaRPr>
                    </a:p>
                  </a:txBody>
                  <a:tcPr marL="27130" marR="27130" marT="48835" marB="48835" anchor="b">
                    <a:lnL>
                      <a:noFill/>
                    </a:lnL>
                    <a:lnR>
                      <a:noFill/>
                    </a:lnR>
                    <a:lnT>
                      <a:noFill/>
                    </a:lnT>
                    <a:lnB w="12700" cap="flat" cmpd="sng" algn="ctr">
                      <a:solidFill>
                        <a:srgbClr val="000000"/>
                      </a:solidFill>
                      <a:prstDash val="solid"/>
                      <a:round/>
                      <a:headEnd type="none" w="med" len="med"/>
                      <a:tailEnd type="none" w="med" len="med"/>
                    </a:lnB>
                    <a:solidFill>
                      <a:srgbClr val="6FA8DC"/>
                    </a:solidFill>
                  </a:tcPr>
                </a:tc>
                <a:tc>
                  <a:txBody>
                    <a:bodyPr/>
                    <a:lstStyle/>
                    <a:p>
                      <a:pPr algn="r" rtl="0" fontAlgn="b">
                        <a:spcBef>
                          <a:spcPts val="0"/>
                        </a:spcBef>
                        <a:spcAft>
                          <a:spcPts val="0"/>
                        </a:spcAft>
                      </a:pPr>
                      <a:r>
                        <a:rPr lang="en-US" sz="1300" b="1" i="0" u="none" strike="noStrike">
                          <a:solidFill>
                            <a:srgbClr val="FFFFFF"/>
                          </a:solidFill>
                          <a:effectLst/>
                          <a:latin typeface="Calibri" panose="020F0502020204030204" pitchFamily="34" charset="0"/>
                        </a:rPr>
                        <a:t>2013</a:t>
                      </a:r>
                      <a:endParaRPr lang="en-US" sz="1400">
                        <a:effectLst/>
                      </a:endParaRPr>
                    </a:p>
                  </a:txBody>
                  <a:tcPr marL="27130" marR="27130" marT="48835" marB="48835" anchor="b">
                    <a:lnL>
                      <a:noFill/>
                    </a:lnL>
                    <a:lnR>
                      <a:noFill/>
                    </a:lnR>
                    <a:lnT>
                      <a:noFill/>
                    </a:lnT>
                    <a:lnB w="12700" cap="flat" cmpd="sng" algn="ctr">
                      <a:solidFill>
                        <a:srgbClr val="000000"/>
                      </a:solidFill>
                      <a:prstDash val="solid"/>
                      <a:round/>
                      <a:headEnd type="none" w="med" len="med"/>
                      <a:tailEnd type="none" w="med" len="med"/>
                    </a:lnB>
                    <a:solidFill>
                      <a:srgbClr val="0B5394"/>
                    </a:solidFill>
                  </a:tcPr>
                </a:tc>
                <a:tc>
                  <a:txBody>
                    <a:bodyPr/>
                    <a:lstStyle/>
                    <a:p>
                      <a:pPr algn="r" rtl="0" fontAlgn="b">
                        <a:spcBef>
                          <a:spcPts val="0"/>
                        </a:spcBef>
                        <a:spcAft>
                          <a:spcPts val="0"/>
                        </a:spcAft>
                      </a:pPr>
                      <a:r>
                        <a:rPr lang="en-US" sz="1300" b="1" i="0" u="none" strike="noStrike">
                          <a:solidFill>
                            <a:srgbClr val="FFFFFF"/>
                          </a:solidFill>
                          <a:effectLst/>
                          <a:latin typeface="Calibri" panose="020F0502020204030204" pitchFamily="34" charset="0"/>
                        </a:rPr>
                        <a:t>2014</a:t>
                      </a:r>
                      <a:endParaRPr lang="en-US" sz="1400">
                        <a:effectLst/>
                      </a:endParaRPr>
                    </a:p>
                  </a:txBody>
                  <a:tcPr marL="27130" marR="27130" marT="48835" marB="48835" anchor="b">
                    <a:lnL>
                      <a:noFill/>
                    </a:lnL>
                    <a:lnR>
                      <a:noFill/>
                    </a:lnR>
                    <a:lnT>
                      <a:noFill/>
                    </a:lnT>
                    <a:lnB w="12700" cap="flat" cmpd="sng" algn="ctr">
                      <a:solidFill>
                        <a:srgbClr val="000000"/>
                      </a:solidFill>
                      <a:prstDash val="solid"/>
                      <a:round/>
                      <a:headEnd type="none" w="med" len="med"/>
                      <a:tailEnd type="none" w="med" len="med"/>
                    </a:lnB>
                    <a:solidFill>
                      <a:srgbClr val="0B5394"/>
                    </a:solidFill>
                  </a:tcPr>
                </a:tc>
                <a:tc>
                  <a:txBody>
                    <a:bodyPr/>
                    <a:lstStyle/>
                    <a:p>
                      <a:pPr algn="r" rtl="0" fontAlgn="b">
                        <a:spcBef>
                          <a:spcPts val="0"/>
                        </a:spcBef>
                        <a:spcAft>
                          <a:spcPts val="0"/>
                        </a:spcAft>
                      </a:pPr>
                      <a:r>
                        <a:rPr lang="en-US" sz="1300" b="1" i="0" u="none" strike="noStrike">
                          <a:solidFill>
                            <a:srgbClr val="FFFFFF"/>
                          </a:solidFill>
                          <a:effectLst/>
                          <a:latin typeface="Calibri" panose="020F0502020204030204" pitchFamily="34" charset="0"/>
                        </a:rPr>
                        <a:t>2015</a:t>
                      </a:r>
                      <a:endParaRPr lang="en-US" sz="1400">
                        <a:effectLst/>
                      </a:endParaRPr>
                    </a:p>
                  </a:txBody>
                  <a:tcPr marL="27130" marR="27130" marT="48835" marB="48835" anchor="b">
                    <a:lnL>
                      <a:noFill/>
                    </a:lnL>
                    <a:lnR>
                      <a:noFill/>
                    </a:lnR>
                    <a:lnT>
                      <a:noFill/>
                    </a:lnT>
                    <a:lnB w="12700" cap="flat" cmpd="sng" algn="ctr">
                      <a:solidFill>
                        <a:srgbClr val="000000"/>
                      </a:solidFill>
                      <a:prstDash val="solid"/>
                      <a:round/>
                      <a:headEnd type="none" w="med" len="med"/>
                      <a:tailEnd type="none" w="med" len="med"/>
                    </a:lnB>
                    <a:solidFill>
                      <a:srgbClr val="0B5394"/>
                    </a:solidFill>
                  </a:tcPr>
                </a:tc>
                <a:tc>
                  <a:txBody>
                    <a:bodyPr/>
                    <a:lstStyle/>
                    <a:p>
                      <a:pPr algn="r" rtl="0" fontAlgn="b">
                        <a:spcBef>
                          <a:spcPts val="0"/>
                        </a:spcBef>
                        <a:spcAft>
                          <a:spcPts val="0"/>
                        </a:spcAft>
                      </a:pPr>
                      <a:r>
                        <a:rPr lang="en-US" sz="1300" b="1" i="0" u="none" strike="noStrike">
                          <a:solidFill>
                            <a:srgbClr val="FFFFFF"/>
                          </a:solidFill>
                          <a:effectLst/>
                          <a:latin typeface="Calibri" panose="020F0502020204030204" pitchFamily="34" charset="0"/>
                        </a:rPr>
                        <a:t>2016</a:t>
                      </a:r>
                      <a:endParaRPr lang="en-US" sz="1400">
                        <a:effectLst/>
                      </a:endParaRPr>
                    </a:p>
                  </a:txBody>
                  <a:tcPr marL="27130" marR="27130" marT="48835" marB="48835" anchor="b">
                    <a:lnL>
                      <a:noFill/>
                    </a:lnL>
                    <a:lnR>
                      <a:noFill/>
                    </a:lnR>
                    <a:lnT>
                      <a:noFill/>
                    </a:lnT>
                    <a:lnB w="12700" cap="flat" cmpd="sng" algn="ctr">
                      <a:solidFill>
                        <a:srgbClr val="000000"/>
                      </a:solidFill>
                      <a:prstDash val="solid"/>
                      <a:round/>
                      <a:headEnd type="none" w="med" len="med"/>
                      <a:tailEnd type="none" w="med" len="med"/>
                    </a:lnB>
                    <a:solidFill>
                      <a:srgbClr val="0B5394"/>
                    </a:solidFill>
                  </a:tcPr>
                </a:tc>
                <a:tc>
                  <a:txBody>
                    <a:bodyPr/>
                    <a:lstStyle/>
                    <a:p>
                      <a:pPr algn="r" rtl="0" fontAlgn="b">
                        <a:spcBef>
                          <a:spcPts val="0"/>
                        </a:spcBef>
                        <a:spcAft>
                          <a:spcPts val="0"/>
                        </a:spcAft>
                      </a:pPr>
                      <a:r>
                        <a:rPr lang="en-US" sz="1300" b="1" i="0" u="none" strike="noStrike">
                          <a:solidFill>
                            <a:srgbClr val="FFFFFF"/>
                          </a:solidFill>
                          <a:effectLst/>
                          <a:latin typeface="Calibri" panose="020F0502020204030204" pitchFamily="34" charset="0"/>
                        </a:rPr>
                        <a:t>2017</a:t>
                      </a:r>
                      <a:endParaRPr lang="en-US" sz="1400">
                        <a:effectLst/>
                      </a:endParaRPr>
                    </a:p>
                  </a:txBody>
                  <a:tcPr marL="27130" marR="27130" marT="48835" marB="48835" anchor="b">
                    <a:lnL>
                      <a:noFill/>
                    </a:lnL>
                    <a:lnR>
                      <a:noFill/>
                    </a:lnR>
                    <a:lnT>
                      <a:noFill/>
                    </a:lnT>
                    <a:lnB w="12700" cap="flat" cmpd="sng" algn="ctr">
                      <a:solidFill>
                        <a:srgbClr val="000000"/>
                      </a:solidFill>
                      <a:prstDash val="solid"/>
                      <a:round/>
                      <a:headEnd type="none" w="med" len="med"/>
                      <a:tailEnd type="none" w="med" len="med"/>
                    </a:lnB>
                    <a:solidFill>
                      <a:srgbClr val="0B5394"/>
                    </a:solidFill>
                  </a:tcPr>
                </a:tc>
                <a:tc>
                  <a:txBody>
                    <a:bodyPr/>
                    <a:lstStyle/>
                    <a:p>
                      <a:pPr algn="r" rtl="0" fontAlgn="b">
                        <a:spcBef>
                          <a:spcPts val="0"/>
                        </a:spcBef>
                        <a:spcAft>
                          <a:spcPts val="0"/>
                        </a:spcAft>
                      </a:pPr>
                      <a:r>
                        <a:rPr lang="en-US" sz="1300" b="1" i="0" u="none" strike="noStrike">
                          <a:solidFill>
                            <a:srgbClr val="FFFFFF"/>
                          </a:solidFill>
                          <a:effectLst/>
                          <a:latin typeface="Calibri" panose="020F0502020204030204" pitchFamily="34" charset="0"/>
                        </a:rPr>
                        <a:t>2018</a:t>
                      </a:r>
                      <a:endParaRPr lang="en-US" sz="1400">
                        <a:effectLst/>
                      </a:endParaRPr>
                    </a:p>
                  </a:txBody>
                  <a:tcPr marL="27130" marR="27130" marT="48835" marB="48835" anchor="b">
                    <a:lnL>
                      <a:noFill/>
                    </a:lnL>
                    <a:lnR>
                      <a:noFill/>
                    </a:lnR>
                    <a:lnT>
                      <a:noFill/>
                    </a:lnT>
                    <a:lnB w="12700" cap="flat" cmpd="sng" algn="ctr">
                      <a:solidFill>
                        <a:srgbClr val="000000"/>
                      </a:solidFill>
                      <a:prstDash val="solid"/>
                      <a:round/>
                      <a:headEnd type="none" w="med" len="med"/>
                      <a:tailEnd type="none" w="med" len="med"/>
                    </a:lnB>
                    <a:solidFill>
                      <a:srgbClr val="0B5394"/>
                    </a:solidFill>
                  </a:tcPr>
                </a:tc>
                <a:extLst>
                  <a:ext uri="{0D108BD9-81ED-4DB2-BD59-A6C34878D82A}">
                    <a16:rowId xmlns:a16="http://schemas.microsoft.com/office/drawing/2014/main" val="3921603703"/>
                  </a:ext>
                </a:extLst>
              </a:tr>
              <a:tr h="324775">
                <a:tc>
                  <a:txBody>
                    <a:bodyPr/>
                    <a:lstStyle/>
                    <a:p>
                      <a:pPr rtl="0" fontAlgn="b">
                        <a:spcBef>
                          <a:spcPts val="0"/>
                        </a:spcBef>
                        <a:spcAft>
                          <a:spcPts val="0"/>
                        </a:spcAft>
                      </a:pPr>
                      <a:r>
                        <a:rPr lang="en-US" sz="1300" b="0" i="0" u="none" strike="noStrike">
                          <a:solidFill>
                            <a:srgbClr val="000000"/>
                          </a:solidFill>
                          <a:effectLst/>
                          <a:latin typeface="Calibri" panose="020F0502020204030204" pitchFamily="34" charset="0"/>
                        </a:rPr>
                        <a:t>Female</a:t>
                      </a:r>
                      <a:endParaRPr lang="en-US" sz="1400">
                        <a:effectLst/>
                      </a:endParaRPr>
                    </a:p>
                  </a:txBody>
                  <a:tcPr marL="27130" marR="27130" marT="48835" marB="48835" anchor="b">
                    <a:lnL>
                      <a:noFill/>
                    </a:lnL>
                    <a:lnR>
                      <a:noFill/>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49%</a:t>
                      </a:r>
                      <a:endParaRPr lang="en-US" sz="1400">
                        <a:effectLst/>
                      </a:endParaRPr>
                    </a:p>
                  </a:txBody>
                  <a:tcPr marL="27130" marR="27130" marT="48835" marB="48835" anchor="b">
                    <a:lnL>
                      <a:noFill/>
                    </a:lnL>
                    <a:lnR>
                      <a:noFill/>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6FA8DC"/>
                    </a:solidFill>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17.6</a:t>
                      </a:r>
                      <a:endParaRPr lang="en-US" sz="1400">
                        <a:effectLst/>
                      </a:endParaRPr>
                    </a:p>
                  </a:txBody>
                  <a:tcPr marL="27130" marR="27130" marT="48835" marB="48835" anchor="b">
                    <a:lnL>
                      <a:noFill/>
                    </a:lnL>
                    <a:lnR>
                      <a:noFill/>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18.7</a:t>
                      </a:r>
                      <a:endParaRPr lang="en-US" sz="1400">
                        <a:effectLst/>
                      </a:endParaRPr>
                    </a:p>
                  </a:txBody>
                  <a:tcPr marL="27130" marR="27130" marT="48835" marB="48835" anchor="b">
                    <a:lnL>
                      <a:noFill/>
                    </a:lnL>
                    <a:lnR>
                      <a:noFill/>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20.7</a:t>
                      </a:r>
                      <a:endParaRPr lang="en-US" sz="1400">
                        <a:effectLst/>
                      </a:endParaRPr>
                    </a:p>
                  </a:txBody>
                  <a:tcPr marL="27130" marR="27130" marT="48835" marB="48835" anchor="b">
                    <a:lnL>
                      <a:noFill/>
                    </a:lnL>
                    <a:lnR>
                      <a:noFill/>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r" rtl="0" fontAlgn="b">
                        <a:spcBef>
                          <a:spcPts val="0"/>
                        </a:spcBef>
                        <a:spcAft>
                          <a:spcPts val="0"/>
                        </a:spcAft>
                      </a:pPr>
                      <a:r>
                        <a:rPr lang="en-US" sz="1300" b="0" i="0" u="none" strike="noStrike" dirty="0">
                          <a:solidFill>
                            <a:srgbClr val="000000"/>
                          </a:solidFill>
                          <a:effectLst/>
                          <a:latin typeface="Calibri" panose="020F0502020204030204" pitchFamily="34" charset="0"/>
                        </a:rPr>
                        <a:t>27.0</a:t>
                      </a:r>
                      <a:endParaRPr lang="en-US" sz="1400" dirty="0">
                        <a:effectLst/>
                      </a:endParaRPr>
                    </a:p>
                  </a:txBody>
                  <a:tcPr marL="27130" marR="27130" marT="48835" marB="48835" anchor="b">
                    <a:lnL>
                      <a:noFill/>
                    </a:lnL>
                    <a:lnR>
                      <a:noFill/>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31.5</a:t>
                      </a:r>
                      <a:endParaRPr lang="en-US" sz="1400">
                        <a:effectLst/>
                      </a:endParaRPr>
                    </a:p>
                  </a:txBody>
                  <a:tcPr marL="27130" marR="27130" marT="48835" marB="48835" anchor="b">
                    <a:lnL>
                      <a:noFill/>
                    </a:lnL>
                    <a:lnR>
                      <a:noFill/>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33.6</a:t>
                      </a:r>
                      <a:endParaRPr lang="en-US" sz="1400">
                        <a:effectLst/>
                      </a:endParaRPr>
                    </a:p>
                  </a:txBody>
                  <a:tcPr marL="27130" marR="27130" marT="48835" marB="48835" anchor="b">
                    <a:lnL>
                      <a:noFill/>
                    </a:lnL>
                    <a:lnR>
                      <a:noFill/>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822729546"/>
                  </a:ext>
                </a:extLst>
              </a:tr>
              <a:tr h="324775">
                <a:tc>
                  <a:txBody>
                    <a:bodyPr/>
                    <a:lstStyle/>
                    <a:p>
                      <a:pPr rtl="0" fontAlgn="b">
                        <a:spcBef>
                          <a:spcPts val="0"/>
                        </a:spcBef>
                        <a:spcAft>
                          <a:spcPts val="0"/>
                        </a:spcAft>
                      </a:pPr>
                      <a:r>
                        <a:rPr lang="en-US" sz="1300" b="0" i="0" u="none" strike="noStrike">
                          <a:solidFill>
                            <a:srgbClr val="000000"/>
                          </a:solidFill>
                          <a:effectLst/>
                          <a:latin typeface="Calibri" panose="020F0502020204030204" pitchFamily="34" charset="0"/>
                        </a:rPr>
                        <a:t>American Indian</a:t>
                      </a:r>
                      <a:endParaRPr lang="en-US" sz="1400">
                        <a:effectLst/>
                      </a:endParaRPr>
                    </a:p>
                  </a:txBody>
                  <a:tcPr marL="27130" marR="27130" marT="48835" marB="48835" anchor="b">
                    <a:lnL>
                      <a:noFill/>
                    </a:lnL>
                    <a:lnR>
                      <a:noFill/>
                    </a:lnR>
                    <a:lnT w="12700" cap="flat" cmpd="sng" algn="ctr">
                      <a:solidFill>
                        <a:srgbClr val="CCCCCC"/>
                      </a:solidFill>
                      <a:prstDash val="solid"/>
                      <a:round/>
                      <a:headEnd type="none" w="med" len="med"/>
                      <a:tailEnd type="none" w="med" len="med"/>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1%</a:t>
                      </a:r>
                      <a:endParaRPr lang="en-US" sz="1400">
                        <a:effectLst/>
                      </a:endParaRPr>
                    </a:p>
                  </a:txBody>
                  <a:tcPr marL="27130" marR="27130" marT="48835" marB="48835" anchor="b">
                    <a:lnL>
                      <a:noFill/>
                    </a:lnL>
                    <a:lnR>
                      <a:noFill/>
                    </a:lnR>
                    <a:lnT w="12700" cap="flat" cmpd="sng" algn="ctr">
                      <a:solidFill>
                        <a:srgbClr val="CCCCCC"/>
                      </a:solidFill>
                      <a:prstDash val="solid"/>
                      <a:round/>
                      <a:headEnd type="none" w="med" len="med"/>
                      <a:tailEnd type="none" w="med" len="med"/>
                    </a:lnT>
                    <a:lnB>
                      <a:noFill/>
                    </a:lnB>
                    <a:solidFill>
                      <a:srgbClr val="6FA8DC"/>
                    </a:solidFill>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0.8</a:t>
                      </a:r>
                      <a:endParaRPr lang="en-US" sz="1400">
                        <a:effectLst/>
                      </a:endParaRPr>
                    </a:p>
                  </a:txBody>
                  <a:tcPr marL="27130" marR="27130" marT="48835" marB="48835" anchor="b">
                    <a:lnL>
                      <a:noFill/>
                    </a:lnL>
                    <a:lnR>
                      <a:noFill/>
                    </a:lnR>
                    <a:lnT w="12700" cap="flat" cmpd="sng" algn="ctr">
                      <a:solidFill>
                        <a:srgbClr val="CCCCCC"/>
                      </a:solidFill>
                      <a:prstDash val="solid"/>
                      <a:round/>
                      <a:headEnd type="none" w="med" len="med"/>
                      <a:tailEnd type="none" w="med" len="med"/>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1.0</a:t>
                      </a:r>
                      <a:endParaRPr lang="en-US" sz="1400">
                        <a:effectLst/>
                      </a:endParaRPr>
                    </a:p>
                  </a:txBody>
                  <a:tcPr marL="27130" marR="27130" marT="48835" marB="48835" anchor="b">
                    <a:lnL>
                      <a:noFill/>
                    </a:lnL>
                    <a:lnR>
                      <a:noFill/>
                    </a:lnR>
                    <a:lnT w="12700" cap="flat" cmpd="sng" algn="ctr">
                      <a:solidFill>
                        <a:srgbClr val="CCCCCC"/>
                      </a:solidFill>
                      <a:prstDash val="solid"/>
                      <a:round/>
                      <a:headEnd type="none" w="med" len="med"/>
                      <a:tailEnd type="none" w="med" len="med"/>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1.6</a:t>
                      </a:r>
                      <a:endParaRPr lang="en-US" sz="1400">
                        <a:effectLst/>
                      </a:endParaRPr>
                    </a:p>
                  </a:txBody>
                  <a:tcPr marL="27130" marR="27130" marT="48835" marB="48835" anchor="b">
                    <a:lnL>
                      <a:noFill/>
                    </a:lnL>
                    <a:lnR>
                      <a:noFill/>
                    </a:lnR>
                    <a:lnT w="12700" cap="flat" cmpd="sng" algn="ctr">
                      <a:solidFill>
                        <a:srgbClr val="CCCCCC"/>
                      </a:solidFill>
                      <a:prstDash val="solid"/>
                      <a:round/>
                      <a:headEnd type="none" w="med" len="med"/>
                      <a:tailEnd type="none" w="med" len="med"/>
                    </a:lnT>
                    <a:lnB>
                      <a:noFill/>
                    </a:lnB>
                    <a:solidFill>
                      <a:srgbClr val="FFFFFF"/>
                    </a:solidFill>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1.7</a:t>
                      </a:r>
                      <a:endParaRPr lang="en-US" sz="1400">
                        <a:effectLst/>
                      </a:endParaRPr>
                    </a:p>
                  </a:txBody>
                  <a:tcPr marL="27130" marR="27130" marT="48835" marB="48835" anchor="b">
                    <a:lnL>
                      <a:noFill/>
                    </a:lnL>
                    <a:lnR>
                      <a:noFill/>
                    </a:lnR>
                    <a:lnT w="12700" cap="flat" cmpd="sng" algn="ctr">
                      <a:solidFill>
                        <a:srgbClr val="CCCCCC"/>
                      </a:solidFill>
                      <a:prstDash val="solid"/>
                      <a:round/>
                      <a:headEnd type="none" w="med" len="med"/>
                      <a:tailEnd type="none" w="med" len="med"/>
                    </a:lnT>
                    <a:lnB>
                      <a:noFill/>
                    </a:lnB>
                    <a:solidFill>
                      <a:srgbClr val="FFFFFF"/>
                    </a:solidFill>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1.2</a:t>
                      </a:r>
                      <a:endParaRPr lang="en-US" sz="1400">
                        <a:effectLst/>
                      </a:endParaRPr>
                    </a:p>
                  </a:txBody>
                  <a:tcPr marL="27130" marR="27130" marT="48835" marB="48835" anchor="b">
                    <a:lnL>
                      <a:noFill/>
                    </a:lnL>
                    <a:lnR>
                      <a:noFill/>
                    </a:lnR>
                    <a:lnT w="12700" cap="flat" cmpd="sng" algn="ctr">
                      <a:solidFill>
                        <a:srgbClr val="CCCCCC"/>
                      </a:solidFill>
                      <a:prstDash val="solid"/>
                      <a:round/>
                      <a:headEnd type="none" w="med" len="med"/>
                      <a:tailEnd type="none" w="med" len="med"/>
                    </a:lnT>
                    <a:lnB>
                      <a:noFill/>
                    </a:lnB>
                    <a:solidFill>
                      <a:srgbClr val="FFFFFF"/>
                    </a:solidFill>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1.3</a:t>
                      </a:r>
                      <a:endParaRPr lang="en-US" sz="1400">
                        <a:effectLst/>
                      </a:endParaRPr>
                    </a:p>
                  </a:txBody>
                  <a:tcPr marL="27130" marR="27130" marT="48835" marB="48835" anchor="b">
                    <a:lnL>
                      <a:noFill/>
                    </a:lnL>
                    <a:lnR>
                      <a:noFill/>
                    </a:lnR>
                    <a:lnT w="12700" cap="flat" cmpd="sng" algn="ctr">
                      <a:solidFill>
                        <a:srgbClr val="CCCCCC"/>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64283145"/>
                  </a:ext>
                </a:extLst>
              </a:tr>
              <a:tr h="275918">
                <a:tc>
                  <a:txBody>
                    <a:bodyPr/>
                    <a:lstStyle/>
                    <a:p>
                      <a:pPr rtl="0" fontAlgn="b">
                        <a:spcBef>
                          <a:spcPts val="0"/>
                        </a:spcBef>
                        <a:spcAft>
                          <a:spcPts val="0"/>
                        </a:spcAft>
                      </a:pPr>
                      <a:r>
                        <a:rPr lang="en-US" sz="1300" b="0" i="0" u="none" strike="noStrike" dirty="0">
                          <a:solidFill>
                            <a:srgbClr val="000000"/>
                          </a:solidFill>
                          <a:effectLst/>
                          <a:latin typeface="Calibri" panose="020F0502020204030204" pitchFamily="34" charset="0"/>
                        </a:rPr>
                        <a:t>Asian</a:t>
                      </a:r>
                      <a:endParaRPr lang="en-US" sz="1400" dirty="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dirty="0">
                          <a:solidFill>
                            <a:srgbClr val="000000"/>
                          </a:solidFill>
                          <a:effectLst/>
                          <a:latin typeface="Calibri" panose="020F0502020204030204" pitchFamily="34" charset="0"/>
                        </a:rPr>
                        <a:t>2%</a:t>
                      </a:r>
                      <a:endParaRPr lang="en-US" sz="1400" dirty="0">
                        <a:effectLst/>
                      </a:endParaRPr>
                    </a:p>
                  </a:txBody>
                  <a:tcPr marL="27130" marR="27130" marT="48835" marB="48835" anchor="b">
                    <a:lnL>
                      <a:noFill/>
                    </a:lnL>
                    <a:lnR>
                      <a:noFill/>
                    </a:lnR>
                    <a:lnT>
                      <a:noFill/>
                    </a:lnT>
                    <a:lnB>
                      <a:noFill/>
                    </a:lnB>
                    <a:solidFill>
                      <a:srgbClr val="6FA8DC"/>
                    </a:solidFill>
                  </a:tcPr>
                </a:tc>
                <a:tc>
                  <a:txBody>
                    <a:bodyPr/>
                    <a:lstStyle/>
                    <a:p>
                      <a:pPr algn="r" rtl="0" fontAlgn="b">
                        <a:spcBef>
                          <a:spcPts val="0"/>
                        </a:spcBef>
                        <a:spcAft>
                          <a:spcPts val="0"/>
                        </a:spcAft>
                      </a:pPr>
                      <a:r>
                        <a:rPr lang="en-US" sz="1300" b="0" i="0" u="none" strike="noStrike" dirty="0">
                          <a:solidFill>
                            <a:srgbClr val="000000"/>
                          </a:solidFill>
                          <a:effectLst/>
                          <a:latin typeface="Calibri" panose="020F0502020204030204" pitchFamily="34" charset="0"/>
                        </a:rPr>
                        <a:t>4.2</a:t>
                      </a:r>
                      <a:endParaRPr lang="en-US" sz="1400" dirty="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dirty="0">
                          <a:solidFill>
                            <a:srgbClr val="000000"/>
                          </a:solidFill>
                          <a:effectLst/>
                          <a:latin typeface="Calibri" panose="020F0502020204030204" pitchFamily="34" charset="0"/>
                        </a:rPr>
                        <a:t>3.3</a:t>
                      </a:r>
                      <a:endParaRPr lang="en-US" sz="1400" dirty="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dirty="0">
                          <a:solidFill>
                            <a:srgbClr val="000000"/>
                          </a:solidFill>
                          <a:effectLst/>
                          <a:latin typeface="Calibri" panose="020F0502020204030204" pitchFamily="34" charset="0"/>
                        </a:rPr>
                        <a:t>3.0</a:t>
                      </a:r>
                      <a:endParaRPr lang="en-US" sz="1400" dirty="0">
                        <a:effectLst/>
                      </a:endParaRPr>
                    </a:p>
                  </a:txBody>
                  <a:tcPr marL="27130" marR="27130" marT="48835" marB="48835" anchor="b">
                    <a:lnL>
                      <a:noFill/>
                    </a:lnL>
                    <a:lnR>
                      <a:noFill/>
                    </a:lnR>
                    <a:lnT>
                      <a:noFill/>
                    </a:lnT>
                    <a:lnB>
                      <a:noFill/>
                    </a:lnB>
                    <a:solidFill>
                      <a:srgbClr val="FFFFFF"/>
                    </a:solidFill>
                  </a:tcPr>
                </a:tc>
                <a:tc>
                  <a:txBody>
                    <a:bodyPr/>
                    <a:lstStyle/>
                    <a:p>
                      <a:pPr algn="r" rtl="0" fontAlgn="b">
                        <a:spcBef>
                          <a:spcPts val="0"/>
                        </a:spcBef>
                        <a:spcAft>
                          <a:spcPts val="0"/>
                        </a:spcAft>
                      </a:pPr>
                      <a:r>
                        <a:rPr lang="en-US" sz="1300" b="0" i="0" u="none" strike="noStrike" dirty="0">
                          <a:solidFill>
                            <a:srgbClr val="000000"/>
                          </a:solidFill>
                          <a:effectLst/>
                          <a:latin typeface="Calibri" panose="020F0502020204030204" pitchFamily="34" charset="0"/>
                        </a:rPr>
                        <a:t>3.4</a:t>
                      </a:r>
                      <a:endParaRPr lang="en-US" sz="1400" dirty="0">
                        <a:effectLst/>
                      </a:endParaRPr>
                    </a:p>
                  </a:txBody>
                  <a:tcPr marL="27130" marR="27130" marT="48835" marB="48835" anchor="b">
                    <a:lnL>
                      <a:noFill/>
                    </a:lnL>
                    <a:lnR>
                      <a:noFill/>
                    </a:lnR>
                    <a:lnT>
                      <a:noFill/>
                    </a:lnT>
                    <a:lnB>
                      <a:noFill/>
                    </a:lnB>
                    <a:solidFill>
                      <a:srgbClr val="FFFFFF"/>
                    </a:solidFill>
                  </a:tcPr>
                </a:tc>
                <a:tc>
                  <a:txBody>
                    <a:bodyPr/>
                    <a:lstStyle/>
                    <a:p>
                      <a:pPr algn="r" rtl="0" fontAlgn="b">
                        <a:spcBef>
                          <a:spcPts val="0"/>
                        </a:spcBef>
                        <a:spcAft>
                          <a:spcPts val="0"/>
                        </a:spcAft>
                      </a:pPr>
                      <a:r>
                        <a:rPr lang="en-US" sz="1300" b="0" i="0" u="none" strike="noStrike" dirty="0">
                          <a:solidFill>
                            <a:srgbClr val="000000"/>
                          </a:solidFill>
                          <a:effectLst/>
                          <a:latin typeface="Calibri" panose="020F0502020204030204" pitchFamily="34" charset="0"/>
                        </a:rPr>
                        <a:t>2.7</a:t>
                      </a:r>
                      <a:endParaRPr lang="en-US" sz="1400" dirty="0">
                        <a:effectLst/>
                      </a:endParaRPr>
                    </a:p>
                  </a:txBody>
                  <a:tcPr marL="27130" marR="27130" marT="48835" marB="48835" anchor="b">
                    <a:lnL>
                      <a:noFill/>
                    </a:lnL>
                    <a:lnR>
                      <a:noFill/>
                    </a:lnR>
                    <a:lnT>
                      <a:noFill/>
                    </a:lnT>
                    <a:lnB>
                      <a:noFill/>
                    </a:lnB>
                    <a:solidFill>
                      <a:srgbClr val="FFFFFF"/>
                    </a:solidFill>
                  </a:tcPr>
                </a:tc>
                <a:tc>
                  <a:txBody>
                    <a:bodyPr/>
                    <a:lstStyle/>
                    <a:p>
                      <a:pPr algn="r" rtl="0" fontAlgn="b">
                        <a:spcBef>
                          <a:spcPts val="0"/>
                        </a:spcBef>
                        <a:spcAft>
                          <a:spcPts val="0"/>
                        </a:spcAft>
                      </a:pPr>
                      <a:r>
                        <a:rPr lang="en-US" sz="1300" b="0" i="0" u="none" strike="noStrike" dirty="0">
                          <a:solidFill>
                            <a:srgbClr val="000000"/>
                          </a:solidFill>
                          <a:effectLst/>
                          <a:latin typeface="Calibri" panose="020F0502020204030204" pitchFamily="34" charset="0"/>
                        </a:rPr>
                        <a:t>2.7</a:t>
                      </a:r>
                      <a:endParaRPr lang="en-US" sz="1400" dirty="0">
                        <a:effectLst/>
                      </a:endParaRPr>
                    </a:p>
                  </a:txBody>
                  <a:tcPr marL="27130" marR="27130" marT="48835" marB="48835" anchor="b">
                    <a:lnL>
                      <a:noFill/>
                    </a:lnL>
                    <a:lnR>
                      <a:noFill/>
                    </a:lnR>
                    <a:lnT>
                      <a:noFill/>
                    </a:lnT>
                    <a:lnB>
                      <a:noFill/>
                    </a:lnB>
                    <a:solidFill>
                      <a:srgbClr val="FFFFFF"/>
                    </a:solidFill>
                  </a:tcPr>
                </a:tc>
                <a:extLst>
                  <a:ext uri="{0D108BD9-81ED-4DB2-BD59-A6C34878D82A}">
                    <a16:rowId xmlns:a16="http://schemas.microsoft.com/office/drawing/2014/main" val="1477288121"/>
                  </a:ext>
                </a:extLst>
              </a:tr>
              <a:tr h="324775">
                <a:tc>
                  <a:txBody>
                    <a:bodyPr/>
                    <a:lstStyle/>
                    <a:p>
                      <a:pPr rtl="0" fontAlgn="b">
                        <a:spcBef>
                          <a:spcPts val="0"/>
                        </a:spcBef>
                        <a:spcAft>
                          <a:spcPts val="0"/>
                        </a:spcAft>
                      </a:pPr>
                      <a:r>
                        <a:rPr lang="en-US" sz="1300" b="0" i="0" u="none" strike="noStrike">
                          <a:solidFill>
                            <a:srgbClr val="000000"/>
                          </a:solidFill>
                          <a:effectLst/>
                          <a:latin typeface="Calibri" panose="020F0502020204030204" pitchFamily="34" charset="0"/>
                        </a:rPr>
                        <a:t>Black/African American</a:t>
                      </a:r>
                      <a:endParaRPr lang="en-US" sz="140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1%</a:t>
                      </a:r>
                      <a:endParaRPr lang="en-US" sz="1400">
                        <a:effectLst/>
                      </a:endParaRPr>
                    </a:p>
                  </a:txBody>
                  <a:tcPr marL="27130" marR="27130" marT="48835" marB="48835" anchor="b">
                    <a:lnL>
                      <a:noFill/>
                    </a:lnL>
                    <a:lnR>
                      <a:noFill/>
                    </a:lnR>
                    <a:lnT>
                      <a:noFill/>
                    </a:lnT>
                    <a:lnB>
                      <a:noFill/>
                    </a:lnB>
                    <a:solidFill>
                      <a:srgbClr val="6FA8DC"/>
                    </a:solidFill>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1.1</a:t>
                      </a:r>
                      <a:endParaRPr lang="en-US" sz="140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1.3</a:t>
                      </a:r>
                      <a:endParaRPr lang="en-US" sz="140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1.3</a:t>
                      </a:r>
                      <a:endParaRPr lang="en-US" sz="140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dirty="0">
                          <a:solidFill>
                            <a:srgbClr val="000000"/>
                          </a:solidFill>
                          <a:effectLst/>
                          <a:latin typeface="Calibri" panose="020F0502020204030204" pitchFamily="34" charset="0"/>
                        </a:rPr>
                        <a:t>1.4</a:t>
                      </a:r>
                      <a:endParaRPr lang="en-US" sz="1400" dirty="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1.7</a:t>
                      </a:r>
                      <a:endParaRPr lang="en-US" sz="140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1.7</a:t>
                      </a:r>
                      <a:endParaRPr lang="en-US" sz="1400">
                        <a:effectLst/>
                      </a:endParaRPr>
                    </a:p>
                  </a:txBody>
                  <a:tcPr marL="27130" marR="27130" marT="48835" marB="48835" anchor="b">
                    <a:lnL>
                      <a:noFill/>
                    </a:lnL>
                    <a:lnR>
                      <a:noFill/>
                    </a:lnR>
                    <a:lnT>
                      <a:noFill/>
                    </a:lnT>
                    <a:lnB>
                      <a:noFill/>
                    </a:lnB>
                  </a:tcPr>
                </a:tc>
                <a:extLst>
                  <a:ext uri="{0D108BD9-81ED-4DB2-BD59-A6C34878D82A}">
                    <a16:rowId xmlns:a16="http://schemas.microsoft.com/office/drawing/2014/main" val="3241153400"/>
                  </a:ext>
                </a:extLst>
              </a:tr>
              <a:tr h="324775">
                <a:tc>
                  <a:txBody>
                    <a:bodyPr/>
                    <a:lstStyle/>
                    <a:p>
                      <a:pPr rtl="0" fontAlgn="b">
                        <a:spcBef>
                          <a:spcPts val="0"/>
                        </a:spcBef>
                        <a:spcAft>
                          <a:spcPts val="0"/>
                        </a:spcAft>
                      </a:pPr>
                      <a:r>
                        <a:rPr lang="en-US" sz="1300" b="0" i="0" u="none" strike="noStrike">
                          <a:solidFill>
                            <a:srgbClr val="000000"/>
                          </a:solidFill>
                          <a:effectLst/>
                          <a:latin typeface="Calibri" panose="020F0502020204030204" pitchFamily="34" charset="0"/>
                        </a:rPr>
                        <a:t>Hispanic/Latino</a:t>
                      </a:r>
                      <a:endParaRPr lang="en-US" sz="140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17%</a:t>
                      </a:r>
                      <a:endParaRPr lang="en-US" sz="1400">
                        <a:effectLst/>
                      </a:endParaRPr>
                    </a:p>
                  </a:txBody>
                  <a:tcPr marL="27130" marR="27130" marT="48835" marB="48835" anchor="b">
                    <a:lnL>
                      <a:noFill/>
                    </a:lnL>
                    <a:lnR>
                      <a:noFill/>
                    </a:lnR>
                    <a:lnT>
                      <a:noFill/>
                    </a:lnT>
                    <a:lnB>
                      <a:noFill/>
                    </a:lnB>
                    <a:solidFill>
                      <a:srgbClr val="6FA8DC"/>
                    </a:solidFill>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12.6</a:t>
                      </a:r>
                      <a:endParaRPr lang="en-US" sz="140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14.2</a:t>
                      </a:r>
                      <a:endParaRPr lang="en-US" sz="140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15.3</a:t>
                      </a:r>
                      <a:endParaRPr lang="en-US" sz="140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16.9</a:t>
                      </a:r>
                      <a:endParaRPr lang="en-US" sz="140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17.4</a:t>
                      </a:r>
                      <a:endParaRPr lang="en-US" sz="140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20.3</a:t>
                      </a:r>
                      <a:endParaRPr lang="en-US" sz="1400">
                        <a:effectLst/>
                      </a:endParaRPr>
                    </a:p>
                  </a:txBody>
                  <a:tcPr marL="27130" marR="27130" marT="48835" marB="48835" anchor="b">
                    <a:lnL>
                      <a:noFill/>
                    </a:lnL>
                    <a:lnR>
                      <a:noFill/>
                    </a:lnR>
                    <a:lnT>
                      <a:noFill/>
                    </a:lnT>
                    <a:lnB>
                      <a:noFill/>
                    </a:lnB>
                  </a:tcPr>
                </a:tc>
                <a:extLst>
                  <a:ext uri="{0D108BD9-81ED-4DB2-BD59-A6C34878D82A}">
                    <a16:rowId xmlns:a16="http://schemas.microsoft.com/office/drawing/2014/main" val="277033675"/>
                  </a:ext>
                </a:extLst>
              </a:tr>
              <a:tr h="324775">
                <a:tc>
                  <a:txBody>
                    <a:bodyPr/>
                    <a:lstStyle/>
                    <a:p>
                      <a:pPr rtl="0" fontAlgn="b">
                        <a:spcBef>
                          <a:spcPts val="0"/>
                        </a:spcBef>
                        <a:spcAft>
                          <a:spcPts val="0"/>
                        </a:spcAft>
                      </a:pPr>
                      <a:r>
                        <a:rPr lang="en-US" sz="1300" b="0" i="0" u="none" strike="noStrike">
                          <a:solidFill>
                            <a:srgbClr val="000000"/>
                          </a:solidFill>
                          <a:effectLst/>
                          <a:latin typeface="Calibri" panose="020F0502020204030204" pitchFamily="34" charset="0"/>
                        </a:rPr>
                        <a:t>Multi race</a:t>
                      </a:r>
                      <a:endParaRPr lang="en-US" sz="140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3%</a:t>
                      </a:r>
                      <a:endParaRPr lang="en-US" sz="1400">
                        <a:effectLst/>
                      </a:endParaRPr>
                    </a:p>
                  </a:txBody>
                  <a:tcPr marL="27130" marR="27130" marT="48835" marB="48835" anchor="b">
                    <a:lnL>
                      <a:noFill/>
                    </a:lnL>
                    <a:lnR>
                      <a:noFill/>
                    </a:lnR>
                    <a:lnT>
                      <a:noFill/>
                    </a:lnT>
                    <a:lnB>
                      <a:noFill/>
                    </a:lnB>
                    <a:solidFill>
                      <a:srgbClr val="6FA8DC"/>
                    </a:solidFill>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1.5</a:t>
                      </a:r>
                      <a:endParaRPr lang="en-US" sz="140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2.0</a:t>
                      </a:r>
                      <a:endParaRPr lang="en-US" sz="140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2.4</a:t>
                      </a:r>
                      <a:endParaRPr lang="en-US" sz="140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2.5</a:t>
                      </a:r>
                      <a:endParaRPr lang="en-US" sz="140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2.5</a:t>
                      </a:r>
                      <a:endParaRPr lang="en-US" sz="140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2.4</a:t>
                      </a:r>
                      <a:endParaRPr lang="en-US" sz="1400">
                        <a:effectLst/>
                      </a:endParaRPr>
                    </a:p>
                  </a:txBody>
                  <a:tcPr marL="27130" marR="27130" marT="48835" marB="48835" anchor="b">
                    <a:lnL>
                      <a:noFill/>
                    </a:lnL>
                    <a:lnR>
                      <a:noFill/>
                    </a:lnR>
                    <a:lnT>
                      <a:noFill/>
                    </a:lnT>
                    <a:lnB>
                      <a:noFill/>
                    </a:lnB>
                  </a:tcPr>
                </a:tc>
                <a:extLst>
                  <a:ext uri="{0D108BD9-81ED-4DB2-BD59-A6C34878D82A}">
                    <a16:rowId xmlns:a16="http://schemas.microsoft.com/office/drawing/2014/main" val="3959799183"/>
                  </a:ext>
                </a:extLst>
              </a:tr>
              <a:tr h="324775">
                <a:tc>
                  <a:txBody>
                    <a:bodyPr/>
                    <a:lstStyle/>
                    <a:p>
                      <a:pPr rtl="0" fontAlgn="b">
                        <a:spcBef>
                          <a:spcPts val="0"/>
                        </a:spcBef>
                        <a:spcAft>
                          <a:spcPts val="0"/>
                        </a:spcAft>
                      </a:pPr>
                      <a:r>
                        <a:rPr lang="en-US" sz="1300" b="0" i="0" u="none" strike="noStrike">
                          <a:solidFill>
                            <a:srgbClr val="000000"/>
                          </a:solidFill>
                          <a:effectLst/>
                          <a:latin typeface="Calibri" panose="020F0502020204030204" pitchFamily="34" charset="0"/>
                        </a:rPr>
                        <a:t>Pacific Islander</a:t>
                      </a:r>
                      <a:endParaRPr lang="en-US" sz="140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2%</a:t>
                      </a:r>
                      <a:endParaRPr lang="en-US" sz="1400">
                        <a:effectLst/>
                      </a:endParaRPr>
                    </a:p>
                  </a:txBody>
                  <a:tcPr marL="27130" marR="27130" marT="48835" marB="48835" anchor="b">
                    <a:lnL>
                      <a:noFill/>
                    </a:lnL>
                    <a:lnR>
                      <a:noFill/>
                    </a:lnR>
                    <a:lnT>
                      <a:noFill/>
                    </a:lnT>
                    <a:lnB>
                      <a:noFill/>
                    </a:lnB>
                    <a:solidFill>
                      <a:srgbClr val="6FA8DC"/>
                    </a:solidFill>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0.9</a:t>
                      </a:r>
                      <a:endParaRPr lang="en-US" sz="140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1.0</a:t>
                      </a:r>
                      <a:endParaRPr lang="en-US" sz="140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1.1</a:t>
                      </a:r>
                      <a:endParaRPr lang="en-US" sz="140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1.4</a:t>
                      </a:r>
                      <a:endParaRPr lang="en-US" sz="140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1.5</a:t>
                      </a:r>
                      <a:endParaRPr lang="en-US" sz="140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1.6</a:t>
                      </a:r>
                      <a:endParaRPr lang="en-US" sz="1400">
                        <a:effectLst/>
                      </a:endParaRPr>
                    </a:p>
                  </a:txBody>
                  <a:tcPr marL="27130" marR="27130" marT="48835" marB="48835" anchor="b">
                    <a:lnL>
                      <a:noFill/>
                    </a:lnL>
                    <a:lnR>
                      <a:noFill/>
                    </a:lnR>
                    <a:lnT>
                      <a:noFill/>
                    </a:lnT>
                    <a:lnB>
                      <a:noFill/>
                    </a:lnB>
                  </a:tcPr>
                </a:tc>
                <a:extLst>
                  <a:ext uri="{0D108BD9-81ED-4DB2-BD59-A6C34878D82A}">
                    <a16:rowId xmlns:a16="http://schemas.microsoft.com/office/drawing/2014/main" val="3455272421"/>
                  </a:ext>
                </a:extLst>
              </a:tr>
              <a:tr h="324775">
                <a:tc>
                  <a:txBody>
                    <a:bodyPr/>
                    <a:lstStyle/>
                    <a:p>
                      <a:pPr rtl="0" fontAlgn="b">
                        <a:spcBef>
                          <a:spcPts val="0"/>
                        </a:spcBef>
                        <a:spcAft>
                          <a:spcPts val="0"/>
                        </a:spcAft>
                      </a:pPr>
                      <a:r>
                        <a:rPr lang="en-US" sz="1300" b="0" i="0" u="none" strike="noStrike">
                          <a:solidFill>
                            <a:srgbClr val="000000"/>
                          </a:solidFill>
                          <a:effectLst/>
                          <a:latin typeface="Calibri" panose="020F0502020204030204" pitchFamily="34" charset="0"/>
                        </a:rPr>
                        <a:t>White</a:t>
                      </a:r>
                      <a:endParaRPr lang="en-US" sz="140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75%</a:t>
                      </a:r>
                      <a:endParaRPr lang="en-US" sz="1400">
                        <a:effectLst/>
                      </a:endParaRPr>
                    </a:p>
                  </a:txBody>
                  <a:tcPr marL="27130" marR="27130" marT="48835" marB="48835" anchor="b">
                    <a:lnL>
                      <a:noFill/>
                    </a:lnL>
                    <a:lnR>
                      <a:noFill/>
                    </a:lnR>
                    <a:lnT>
                      <a:noFill/>
                    </a:lnT>
                    <a:lnB>
                      <a:noFill/>
                    </a:lnB>
                    <a:solidFill>
                      <a:srgbClr val="6FA8DC"/>
                    </a:solidFill>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78.9</a:t>
                      </a:r>
                      <a:endParaRPr lang="en-US" sz="140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77.2</a:t>
                      </a:r>
                      <a:endParaRPr lang="en-US" sz="140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75.3</a:t>
                      </a:r>
                      <a:endParaRPr lang="en-US" sz="140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72.7</a:t>
                      </a:r>
                      <a:endParaRPr lang="en-US" sz="140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a:solidFill>
                            <a:srgbClr val="000000"/>
                          </a:solidFill>
                          <a:effectLst/>
                          <a:latin typeface="Calibri" panose="020F0502020204030204" pitchFamily="34" charset="0"/>
                        </a:rPr>
                        <a:t>73.1</a:t>
                      </a:r>
                      <a:endParaRPr lang="en-US" sz="1400">
                        <a:effectLst/>
                      </a:endParaRPr>
                    </a:p>
                  </a:txBody>
                  <a:tcPr marL="27130" marR="27130" marT="48835" marB="48835" anchor="b">
                    <a:lnL>
                      <a:noFill/>
                    </a:lnL>
                    <a:lnR>
                      <a:noFill/>
                    </a:lnR>
                    <a:lnT>
                      <a:noFill/>
                    </a:lnT>
                    <a:lnB>
                      <a:noFill/>
                    </a:lnB>
                  </a:tcPr>
                </a:tc>
                <a:tc>
                  <a:txBody>
                    <a:bodyPr/>
                    <a:lstStyle/>
                    <a:p>
                      <a:pPr algn="r" rtl="0" fontAlgn="b">
                        <a:spcBef>
                          <a:spcPts val="0"/>
                        </a:spcBef>
                        <a:spcAft>
                          <a:spcPts val="0"/>
                        </a:spcAft>
                      </a:pPr>
                      <a:r>
                        <a:rPr lang="en-US" sz="1300" b="0" i="0" u="none" strike="noStrike" dirty="0">
                          <a:solidFill>
                            <a:srgbClr val="000000"/>
                          </a:solidFill>
                          <a:effectLst/>
                          <a:latin typeface="Calibri" panose="020F0502020204030204" pitchFamily="34" charset="0"/>
                        </a:rPr>
                        <a:t>70.0</a:t>
                      </a:r>
                      <a:endParaRPr lang="en-US" sz="1400" dirty="0">
                        <a:effectLst/>
                      </a:endParaRPr>
                    </a:p>
                  </a:txBody>
                  <a:tcPr marL="27130" marR="27130" marT="48835" marB="48835" anchor="b">
                    <a:lnL>
                      <a:noFill/>
                    </a:lnL>
                    <a:lnR>
                      <a:noFill/>
                    </a:lnR>
                    <a:lnT>
                      <a:noFill/>
                    </a:lnT>
                    <a:lnB>
                      <a:noFill/>
                    </a:lnB>
                  </a:tcPr>
                </a:tc>
                <a:extLst>
                  <a:ext uri="{0D108BD9-81ED-4DB2-BD59-A6C34878D82A}">
                    <a16:rowId xmlns:a16="http://schemas.microsoft.com/office/drawing/2014/main" val="3497760112"/>
                  </a:ext>
                </a:extLst>
              </a:tr>
            </a:tbl>
          </a:graphicData>
        </a:graphic>
      </p:graphicFrame>
    </p:spTree>
    <p:extLst>
      <p:ext uri="{BB962C8B-B14F-4D97-AF65-F5344CB8AC3E}">
        <p14:creationId xmlns:p14="http://schemas.microsoft.com/office/powerpoint/2010/main" val="3051168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ECD514-6E76-4D7C-81B6-05F3D2D8A471}"/>
              </a:ext>
            </a:extLst>
          </p:cNvPr>
          <p:cNvSpPr>
            <a:spLocks noGrp="1"/>
          </p:cNvSpPr>
          <p:nvPr>
            <p:ph type="title"/>
          </p:nvPr>
        </p:nvSpPr>
        <p:spPr>
          <a:xfrm>
            <a:off x="88183" y="1555772"/>
            <a:ext cx="2064265" cy="2031956"/>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r>
              <a:rPr lang="en-US" sz="2000" kern="1200" dirty="0">
                <a:solidFill>
                  <a:srgbClr val="FFFFFF"/>
                </a:solidFill>
                <a:latin typeface="+mj-lt"/>
                <a:ea typeface="+mj-ea"/>
                <a:cs typeface="+mj-cs"/>
              </a:rPr>
              <a:t>Who Is Teaching CS?</a:t>
            </a:r>
          </a:p>
        </p:txBody>
      </p:sp>
      <p:pic>
        <p:nvPicPr>
          <p:cNvPr id="8194" name="Picture 2" descr="https://lh5.googleusercontent.com/tthfafD4_XLKEfCgp3UNX0fn9cQTKqRtOflfipg5C-WAXfhuTSw0gvamxOQF3t-zViRVuXFQbUF8cN6dAnardrRa3byGpF9jagEIB6022_nTcxayFEvIKSQJsFz4TYN-klZysdTX">
            <a:extLst>
              <a:ext uri="{FF2B5EF4-FFF2-40B4-BE49-F238E27FC236}">
                <a16:creationId xmlns:a16="http://schemas.microsoft.com/office/drawing/2014/main" id="{AD6E9F7F-C7E0-43A4-A668-E283FAB81E5A}"/>
              </a:ext>
            </a:extLst>
          </p:cNvPr>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393004" y="777921"/>
            <a:ext cx="6027096" cy="400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836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88506" y="2828123"/>
            <a:ext cx="2116309" cy="224443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defTabSz="914400">
              <a:spcAft>
                <a:spcPts val="600"/>
              </a:spcAft>
            </a:pPr>
            <a:r>
              <a:rPr lang="en-US" sz="1800" b="1" kern="1200" dirty="0">
                <a:solidFill>
                  <a:srgbClr val="FFFFFF"/>
                </a:solidFill>
                <a:latin typeface="+mj-lt"/>
                <a:ea typeface="+mj-ea"/>
                <a:cs typeface="+mj-cs"/>
              </a:rPr>
              <a:t>This is the issue we are solving with the taskforce</a:t>
            </a:r>
          </a:p>
        </p:txBody>
      </p:sp>
      <p:graphicFrame>
        <p:nvGraphicFramePr>
          <p:cNvPr id="6" name="Chart 5">
            <a:extLst>
              <a:ext uri="{FF2B5EF4-FFF2-40B4-BE49-F238E27FC236}">
                <a16:creationId xmlns:a16="http://schemas.microsoft.com/office/drawing/2014/main" id="{574BB282-A24B-44B2-A77F-94718B79A272}"/>
              </a:ext>
            </a:extLst>
          </p:cNvPr>
          <p:cNvGraphicFramePr>
            <a:graphicFrameLocks/>
          </p:cNvGraphicFramePr>
          <p:nvPr>
            <p:extLst>
              <p:ext uri="{D42A27DB-BD31-4B8C-83A1-F6EECF244321}">
                <p14:modId xmlns:p14="http://schemas.microsoft.com/office/powerpoint/2010/main" val="340029482"/>
              </p:ext>
            </p:extLst>
          </p:nvPr>
        </p:nvGraphicFramePr>
        <p:xfrm>
          <a:off x="2768836" y="721358"/>
          <a:ext cx="5651263" cy="39885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04381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20701" y="275995"/>
            <a:ext cx="8502598" cy="751819"/>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2400" b="1" dirty="0">
                <a:solidFill>
                  <a:srgbClr val="5B6770"/>
                </a:solidFill>
                <a:latin typeface="Verdana" panose="020B0604030504040204" pitchFamily="34" charset="0"/>
                <a:ea typeface="Verdana" panose="020B0604030504040204" pitchFamily="34" charset="0"/>
                <a:cs typeface="Verdana" panose="020B0604030504040204" pitchFamily="34" charset="0"/>
              </a:rPr>
              <a:t>Teacher Funding towards Endorsement – SB 93</a:t>
            </a:r>
          </a:p>
        </p:txBody>
      </p:sp>
      <p:graphicFrame>
        <p:nvGraphicFramePr>
          <p:cNvPr id="6" name="Chart 5">
            <a:extLst>
              <a:ext uri="{FF2B5EF4-FFF2-40B4-BE49-F238E27FC236}">
                <a16:creationId xmlns:a16="http://schemas.microsoft.com/office/drawing/2014/main" id="{1BB3A100-AF09-4BFA-8A92-965D1ABEB08E}"/>
              </a:ext>
            </a:extLst>
          </p:cNvPr>
          <p:cNvGraphicFramePr>
            <a:graphicFrameLocks/>
          </p:cNvGraphicFramePr>
          <p:nvPr>
            <p:extLst>
              <p:ext uri="{D42A27DB-BD31-4B8C-83A1-F6EECF244321}">
                <p14:modId xmlns:p14="http://schemas.microsoft.com/office/powerpoint/2010/main" val="1754093361"/>
              </p:ext>
            </p:extLst>
          </p:nvPr>
        </p:nvGraphicFramePr>
        <p:xfrm>
          <a:off x="1119964" y="871671"/>
          <a:ext cx="6981450" cy="41190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23843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12CABD7-F8F1-4A13-8631-95DE55FE2C32}"/>
              </a:ext>
            </a:extLst>
          </p:cNvPr>
          <p:cNvSpPr>
            <a:spLocks noGrp="1"/>
          </p:cNvSpPr>
          <p:nvPr>
            <p:ph type="title"/>
          </p:nvPr>
        </p:nvSpPr>
        <p:spPr>
          <a:xfrm>
            <a:off x="228601" y="1276350"/>
            <a:ext cx="3124200" cy="2133600"/>
          </a:xfrm>
        </p:spPr>
        <p:txBody>
          <a:bodyPr>
            <a:normAutofit fontScale="90000"/>
          </a:bodyPr>
          <a:lstStyle/>
          <a:p>
            <a:pPr algn="ctr" defTabSz="932597">
              <a:lnSpc>
                <a:spcPts val="3500"/>
              </a:lnSpc>
            </a:pPr>
            <a:r>
              <a:rPr lang="en-US" sz="3200" spc="110" dirty="0">
                <a:solidFill>
                  <a:srgbClr val="5B6770"/>
                </a:solidFill>
                <a:latin typeface="Verdana" panose="020B0604030504040204" pitchFamily="34" charset="0"/>
                <a:ea typeface="Verdana" panose="020B0604030504040204" pitchFamily="34" charset="0"/>
                <a:cs typeface="Verdana" panose="020B0604030504040204" pitchFamily="34" charset="0"/>
              </a:rPr>
              <a:t>Strategic Priorities USBE CS Taskforce</a:t>
            </a:r>
            <a:br>
              <a:rPr lang="en-US" sz="3200" spc="110" dirty="0">
                <a:solidFill>
                  <a:srgbClr val="5B6770"/>
                </a:solidFill>
                <a:latin typeface="Verdana" panose="020B0604030504040204" pitchFamily="34" charset="0"/>
                <a:ea typeface="Verdana" panose="020B0604030504040204" pitchFamily="34" charset="0"/>
                <a:cs typeface="Verdana" panose="020B0604030504040204" pitchFamily="34" charset="0"/>
              </a:rPr>
            </a:br>
            <a:r>
              <a:rPr lang="en-US" sz="3200" spc="110" dirty="0">
                <a:solidFill>
                  <a:srgbClr val="5B6770"/>
                </a:solidFill>
                <a:latin typeface="Verdana" panose="020B0604030504040204" pitchFamily="34" charset="0"/>
                <a:ea typeface="Verdana" panose="020B0604030504040204" pitchFamily="34" charset="0"/>
                <a:cs typeface="Verdana" panose="020B0604030504040204" pitchFamily="34" charset="0"/>
              </a:rPr>
              <a:t>STATE PLAN</a:t>
            </a:r>
          </a:p>
        </p:txBody>
      </p:sp>
      <p:graphicFrame>
        <p:nvGraphicFramePr>
          <p:cNvPr id="4" name="Content Placeholder 3">
            <a:extLst>
              <a:ext uri="{FF2B5EF4-FFF2-40B4-BE49-F238E27FC236}">
                <a16:creationId xmlns:a16="http://schemas.microsoft.com/office/drawing/2014/main" id="{7F0CB2F0-F720-4A5D-B306-FE72A1A29C2B}"/>
              </a:ext>
            </a:extLst>
          </p:cNvPr>
          <p:cNvGraphicFramePr>
            <a:graphicFrameLocks noGrp="1"/>
          </p:cNvGraphicFramePr>
          <p:nvPr>
            <p:ph idx="1"/>
            <p:extLst/>
          </p:nvPr>
        </p:nvGraphicFramePr>
        <p:xfrm>
          <a:off x="3156626" y="150779"/>
          <a:ext cx="5758773" cy="4805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771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12CABD7-F8F1-4A13-8631-95DE55FE2C32}"/>
              </a:ext>
            </a:extLst>
          </p:cNvPr>
          <p:cNvSpPr>
            <a:spLocks noGrp="1"/>
          </p:cNvSpPr>
          <p:nvPr>
            <p:ph type="title"/>
          </p:nvPr>
        </p:nvSpPr>
        <p:spPr>
          <a:xfrm>
            <a:off x="228601" y="1276350"/>
            <a:ext cx="3124200" cy="2133600"/>
          </a:xfrm>
        </p:spPr>
        <p:txBody>
          <a:bodyPr>
            <a:normAutofit fontScale="90000"/>
          </a:bodyPr>
          <a:lstStyle/>
          <a:p>
            <a:pPr algn="ctr" defTabSz="932597">
              <a:lnSpc>
                <a:spcPts val="3500"/>
              </a:lnSpc>
            </a:pPr>
            <a:r>
              <a:rPr lang="en-US" sz="3200" spc="110" dirty="0">
                <a:solidFill>
                  <a:srgbClr val="5B6770"/>
                </a:solidFill>
                <a:latin typeface="Verdana" panose="020B0604030504040204" pitchFamily="34" charset="0"/>
                <a:ea typeface="Verdana" panose="020B0604030504040204" pitchFamily="34" charset="0"/>
                <a:cs typeface="Verdana" panose="020B0604030504040204" pitchFamily="34" charset="0"/>
              </a:rPr>
              <a:t>Strategic Priorities USBE CS Taskforce</a:t>
            </a:r>
            <a:br>
              <a:rPr lang="en-US" sz="3200" spc="110" dirty="0">
                <a:solidFill>
                  <a:srgbClr val="5B6770"/>
                </a:solidFill>
                <a:latin typeface="Verdana" panose="020B0604030504040204" pitchFamily="34" charset="0"/>
                <a:ea typeface="Verdana" panose="020B0604030504040204" pitchFamily="34" charset="0"/>
                <a:cs typeface="Verdana" panose="020B0604030504040204" pitchFamily="34" charset="0"/>
              </a:rPr>
            </a:br>
            <a:r>
              <a:rPr lang="en-US" sz="3200" spc="110" dirty="0">
                <a:solidFill>
                  <a:srgbClr val="5B6770"/>
                </a:solidFill>
                <a:latin typeface="Verdana" panose="020B0604030504040204" pitchFamily="34" charset="0"/>
                <a:ea typeface="Verdana" panose="020B0604030504040204" pitchFamily="34" charset="0"/>
                <a:cs typeface="Verdana" panose="020B0604030504040204" pitchFamily="34" charset="0"/>
              </a:rPr>
              <a:t>Step 1</a:t>
            </a:r>
          </a:p>
        </p:txBody>
      </p:sp>
      <p:graphicFrame>
        <p:nvGraphicFramePr>
          <p:cNvPr id="4" name="Content Placeholder 3">
            <a:extLst>
              <a:ext uri="{FF2B5EF4-FFF2-40B4-BE49-F238E27FC236}">
                <a16:creationId xmlns:a16="http://schemas.microsoft.com/office/drawing/2014/main" id="{7F0CB2F0-F720-4A5D-B306-FE72A1A29C2B}"/>
              </a:ext>
            </a:extLst>
          </p:cNvPr>
          <p:cNvGraphicFramePr>
            <a:graphicFrameLocks noGrp="1"/>
          </p:cNvGraphicFramePr>
          <p:nvPr>
            <p:ph idx="1"/>
            <p:extLst>
              <p:ext uri="{D42A27DB-BD31-4B8C-83A1-F6EECF244321}">
                <p14:modId xmlns:p14="http://schemas.microsoft.com/office/powerpoint/2010/main" val="772475899"/>
              </p:ext>
            </p:extLst>
          </p:nvPr>
        </p:nvGraphicFramePr>
        <p:xfrm>
          <a:off x="3156626" y="150779"/>
          <a:ext cx="5758773" cy="4805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895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F0CB2F0-F720-4A5D-B306-FE72A1A29C2B}"/>
              </a:ext>
            </a:extLst>
          </p:cNvPr>
          <p:cNvGraphicFramePr>
            <a:graphicFrameLocks noGrp="1"/>
          </p:cNvGraphicFramePr>
          <p:nvPr>
            <p:ph idx="1"/>
            <p:extLst>
              <p:ext uri="{D42A27DB-BD31-4B8C-83A1-F6EECF244321}">
                <p14:modId xmlns:p14="http://schemas.microsoft.com/office/powerpoint/2010/main" val="2522314257"/>
              </p:ext>
            </p:extLst>
          </p:nvPr>
        </p:nvGraphicFramePr>
        <p:xfrm>
          <a:off x="3137170" y="257783"/>
          <a:ext cx="5778229" cy="762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D9876491-F318-4534-BDE0-EA34427DF2ED}"/>
              </a:ext>
            </a:extLst>
          </p:cNvPr>
          <p:cNvSpPr/>
          <p:nvPr/>
        </p:nvSpPr>
        <p:spPr>
          <a:xfrm>
            <a:off x="4696839" y="1130156"/>
            <a:ext cx="2621603" cy="292388"/>
          </a:xfrm>
          <a:prstGeom prst="rect">
            <a:avLst/>
          </a:prstGeom>
          <a:solidFill>
            <a:schemeClr val="tx1"/>
          </a:solidFill>
        </p:spPr>
        <p:txBody>
          <a:bodyPr wrap="square">
            <a:spAutoFit/>
          </a:bodyPr>
          <a:lstStyle/>
          <a:p>
            <a:pPr algn="ctr"/>
            <a:r>
              <a:rPr lang="en-US" dirty="0">
                <a:hlinkClick r:id="rId8" action="ppaction://hlinkfile"/>
              </a:rPr>
              <a:t>CS Grade by Grade Framework</a:t>
            </a:r>
            <a:endParaRPr lang="en-US" dirty="0"/>
          </a:p>
        </p:txBody>
      </p:sp>
      <p:graphicFrame>
        <p:nvGraphicFramePr>
          <p:cNvPr id="5" name="Diagram 4">
            <a:extLst>
              <a:ext uri="{FF2B5EF4-FFF2-40B4-BE49-F238E27FC236}">
                <a16:creationId xmlns:a16="http://schemas.microsoft.com/office/drawing/2014/main" id="{50319441-1277-4FEC-81D8-822D6DF1AD22}"/>
              </a:ext>
            </a:extLst>
          </p:cNvPr>
          <p:cNvGraphicFramePr/>
          <p:nvPr>
            <p:extLst>
              <p:ext uri="{D42A27DB-BD31-4B8C-83A1-F6EECF244321}">
                <p14:modId xmlns:p14="http://schemas.microsoft.com/office/powerpoint/2010/main" val="2548493281"/>
              </p:ext>
            </p:extLst>
          </p:nvPr>
        </p:nvGraphicFramePr>
        <p:xfrm>
          <a:off x="3137170" y="1624519"/>
          <a:ext cx="5933873" cy="34364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2" name="Diagram 11">
            <a:extLst>
              <a:ext uri="{FF2B5EF4-FFF2-40B4-BE49-F238E27FC236}">
                <a16:creationId xmlns:a16="http://schemas.microsoft.com/office/drawing/2014/main" id="{0CB13E8C-84FA-4E8E-90CA-DCEFDB358840}"/>
              </a:ext>
            </a:extLst>
          </p:cNvPr>
          <p:cNvGraphicFramePr/>
          <p:nvPr>
            <p:extLst>
              <p:ext uri="{D42A27DB-BD31-4B8C-83A1-F6EECF244321}">
                <p14:modId xmlns:p14="http://schemas.microsoft.com/office/powerpoint/2010/main" val="825366521"/>
              </p:ext>
            </p:extLst>
          </p:nvPr>
        </p:nvGraphicFramePr>
        <p:xfrm>
          <a:off x="228601" y="637161"/>
          <a:ext cx="2657273" cy="401266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6900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8C0A00-6DFE-4664-93B8-2644A0755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60808">
            <a:off x="19730" y="691684"/>
            <a:ext cx="6796089" cy="4445684"/>
          </a:xfrm>
          <a:prstGeom prst="rect">
            <a:avLst/>
          </a:prstGeom>
        </p:spPr>
      </p:pic>
      <p:sp>
        <p:nvSpPr>
          <p:cNvPr id="8" name="Title 7">
            <a:extLst>
              <a:ext uri="{FF2B5EF4-FFF2-40B4-BE49-F238E27FC236}">
                <a16:creationId xmlns:a16="http://schemas.microsoft.com/office/drawing/2014/main" id="{912CABD7-F8F1-4A13-8631-95DE55FE2C32}"/>
              </a:ext>
            </a:extLst>
          </p:cNvPr>
          <p:cNvSpPr>
            <a:spLocks noGrp="1"/>
          </p:cNvSpPr>
          <p:nvPr>
            <p:ph type="title"/>
          </p:nvPr>
        </p:nvSpPr>
        <p:spPr>
          <a:xfrm>
            <a:off x="5530174" y="3487366"/>
            <a:ext cx="3458182" cy="1486660"/>
          </a:xfrm>
        </p:spPr>
        <p:txBody>
          <a:bodyPr>
            <a:normAutofit/>
          </a:bodyPr>
          <a:lstStyle/>
          <a:p>
            <a:pPr algn="ctr" defTabSz="932597">
              <a:lnSpc>
                <a:spcPts val="3500"/>
              </a:lnSpc>
            </a:pPr>
            <a:r>
              <a:rPr lang="en-US" sz="3200" spc="110" dirty="0">
                <a:solidFill>
                  <a:srgbClr val="5B6770"/>
                </a:solidFill>
                <a:latin typeface="Verdana" panose="020B0604030504040204" pitchFamily="34" charset="0"/>
                <a:ea typeface="Verdana" panose="020B0604030504040204" pitchFamily="34" charset="0"/>
                <a:cs typeface="Verdana" panose="020B0604030504040204" pitchFamily="34" charset="0"/>
              </a:rPr>
              <a:t>Model other state plans</a:t>
            </a:r>
          </a:p>
        </p:txBody>
      </p:sp>
      <p:graphicFrame>
        <p:nvGraphicFramePr>
          <p:cNvPr id="4" name="Content Placeholder 3">
            <a:extLst>
              <a:ext uri="{FF2B5EF4-FFF2-40B4-BE49-F238E27FC236}">
                <a16:creationId xmlns:a16="http://schemas.microsoft.com/office/drawing/2014/main" id="{7F0CB2F0-F720-4A5D-B306-FE72A1A29C2B}"/>
              </a:ext>
            </a:extLst>
          </p:cNvPr>
          <p:cNvGraphicFramePr>
            <a:graphicFrameLocks noGrp="1"/>
          </p:cNvGraphicFramePr>
          <p:nvPr>
            <p:ph idx="1"/>
            <p:extLst>
              <p:ext uri="{D42A27DB-BD31-4B8C-83A1-F6EECF244321}">
                <p14:modId xmlns:p14="http://schemas.microsoft.com/office/powerpoint/2010/main" val="3848913502"/>
              </p:ext>
            </p:extLst>
          </p:nvPr>
        </p:nvGraphicFramePr>
        <p:xfrm>
          <a:off x="3848392" y="243647"/>
          <a:ext cx="5562598" cy="7761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0887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10" y="1944604"/>
            <a:ext cx="4793414" cy="3121055"/>
          </a:xfrm>
          <a:prstGeom prst="rect">
            <a:avLst/>
          </a:prstGeom>
        </p:spPr>
      </p:pic>
      <p:sp>
        <p:nvSpPr>
          <p:cNvPr id="6" name="Title 1"/>
          <p:cNvSpPr txBox="1">
            <a:spLocks/>
          </p:cNvSpPr>
          <p:nvPr/>
        </p:nvSpPr>
        <p:spPr>
          <a:xfrm>
            <a:off x="4880824" y="1317385"/>
            <a:ext cx="4074348" cy="2911023"/>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1600" b="1" dirty="0">
                <a:solidFill>
                  <a:srgbClr val="5B6770"/>
                </a:solidFill>
                <a:latin typeface="Verdana" panose="020B0604030504040204" pitchFamily="34" charset="0"/>
                <a:ea typeface="Verdana" panose="020B0604030504040204" pitchFamily="34" charset="0"/>
                <a:cs typeface="Verdana" panose="020B0604030504040204" pitchFamily="34" charset="0"/>
              </a:rPr>
              <a:t>Only 21 states (2018) </a:t>
            </a:r>
            <a:r>
              <a:rPr lang="en-US" sz="1600" dirty="0">
                <a:solidFill>
                  <a:srgbClr val="5B6770"/>
                </a:solidFill>
                <a:latin typeface="Verdana" panose="020B0604030504040204" pitchFamily="34" charset="0"/>
                <a:ea typeface="Verdana" panose="020B0604030504040204" pitchFamily="34" charset="0"/>
                <a:cs typeface="Verdana" panose="020B0604030504040204" pitchFamily="34" charset="0"/>
              </a:rPr>
              <a:t>have created K-12 computer science Frameworks.</a:t>
            </a:r>
          </a:p>
          <a:p>
            <a:pPr algn="ctr">
              <a:lnSpc>
                <a:spcPct val="100000"/>
              </a:lnSpc>
            </a:pPr>
            <a:r>
              <a:rPr lang="en-US" sz="1600" dirty="0">
                <a:solidFill>
                  <a:srgbClr val="5B6770"/>
                </a:solidFill>
                <a:latin typeface="Verdana" panose="020B0604030504040204" pitchFamily="34" charset="0"/>
                <a:ea typeface="Verdana" panose="020B0604030504040204" pitchFamily="34" charset="0"/>
                <a:cs typeface="Verdana" panose="020B0604030504040204" pitchFamily="34" charset="0"/>
              </a:rPr>
              <a:t> </a:t>
            </a:r>
          </a:p>
          <a:p>
            <a:pPr algn="ctr">
              <a:lnSpc>
                <a:spcPct val="100000"/>
              </a:lnSpc>
            </a:pPr>
            <a:r>
              <a:rPr lang="en-US" sz="1600" dirty="0">
                <a:solidFill>
                  <a:srgbClr val="5B6770"/>
                </a:solidFill>
                <a:latin typeface="Verdana" panose="020B0604030504040204" pitchFamily="34" charset="0"/>
                <a:ea typeface="Verdana" panose="020B0604030504040204" pitchFamily="34" charset="0"/>
                <a:cs typeface="Verdana" panose="020B0604030504040204" pitchFamily="34" charset="0"/>
              </a:rPr>
              <a:t>Utah developed Framework concepts using</a:t>
            </a:r>
            <a:r>
              <a:rPr lang="en-US" sz="1600" b="1" dirty="0">
                <a:solidFill>
                  <a:srgbClr val="5B6770"/>
                </a:solidFill>
                <a:latin typeface="Verdana" panose="020B0604030504040204" pitchFamily="34" charset="0"/>
                <a:ea typeface="Verdana" panose="020B0604030504040204" pitchFamily="34" charset="0"/>
                <a:cs typeface="Verdana" panose="020B0604030504040204" pitchFamily="34" charset="0"/>
              </a:rPr>
              <a:t> </a:t>
            </a:r>
            <a:r>
              <a:rPr lang="en-US" sz="1600" dirty="0">
                <a:solidFill>
                  <a:srgbClr val="5B6770"/>
                </a:solidFill>
                <a:latin typeface="Verdana" panose="020B0604030504040204" pitchFamily="34" charset="0"/>
                <a:ea typeface="Verdana" panose="020B0604030504040204" pitchFamily="34" charset="0"/>
                <a:cs typeface="Verdana" panose="020B0604030504040204" pitchFamily="34" charset="0"/>
              </a:rPr>
              <a:t>the general framework from:</a:t>
            </a:r>
          </a:p>
          <a:p>
            <a:pPr algn="ctr">
              <a:lnSpc>
                <a:spcPct val="100000"/>
              </a:lnSpc>
            </a:pPr>
            <a:endParaRPr lang="en-US" sz="1600" dirty="0">
              <a:solidFill>
                <a:srgbClr val="5B6770"/>
              </a:solidFill>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SzPct val="120000"/>
              <a:buBlip>
                <a:blip r:embed="rId4">
                  <a:extLst>
                    <a:ext uri="{96DAC541-7B7A-43D3-8B79-37D633B846F1}">
                      <asvg:svgBlip xmlns:asvg="http://schemas.microsoft.com/office/drawing/2016/SVG/main" xmlns="" r:embed="rId5"/>
                    </a:ext>
                  </a:extLst>
                </a:blip>
              </a:buBlip>
            </a:pPr>
            <a:r>
              <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rPr>
              <a:t>CS Teacher Association (</a:t>
            </a:r>
            <a:r>
              <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hlinkClick r:id="rId6"/>
              </a:rPr>
              <a:t>CSTA</a:t>
            </a:r>
            <a:r>
              <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rPr>
              <a:t>),</a:t>
            </a:r>
          </a:p>
          <a:p>
            <a:pPr marL="285750" indent="-285750">
              <a:lnSpc>
                <a:spcPct val="100000"/>
              </a:lnSpc>
              <a:buSzPct val="120000"/>
              <a:buBlip>
                <a:blip r:embed="rId4">
                  <a:extLst>
                    <a:ext uri="{96DAC541-7B7A-43D3-8B79-37D633B846F1}">
                      <asvg:svgBlip xmlns:asvg="http://schemas.microsoft.com/office/drawing/2016/SVG/main" xmlns="" r:embed="rId5"/>
                    </a:ext>
                  </a:extLst>
                </a:blip>
              </a:buBlip>
            </a:pPr>
            <a:r>
              <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hlinkClick r:id="rId7"/>
              </a:rPr>
              <a:t>k12cs.org/</a:t>
            </a:r>
            <a:r>
              <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rPr>
              <a:t>, and </a:t>
            </a:r>
          </a:p>
          <a:p>
            <a:pPr marL="285750" indent="-285750">
              <a:lnSpc>
                <a:spcPct val="100000"/>
              </a:lnSpc>
              <a:buSzPct val="120000"/>
              <a:buBlip>
                <a:blip r:embed="rId4">
                  <a:extLst>
                    <a:ext uri="{96DAC541-7B7A-43D3-8B79-37D633B846F1}">
                      <asvg:svgBlip xmlns:asvg="http://schemas.microsoft.com/office/drawing/2016/SVG/main" xmlns="" r:embed="rId5"/>
                    </a:ext>
                  </a:extLst>
                </a:blip>
              </a:buBlip>
            </a:pPr>
            <a:r>
              <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rPr>
              <a:t>other state plans.</a:t>
            </a:r>
            <a:r>
              <a:rPr lang="en-US" sz="1800" b="1" dirty="0">
                <a:solidFill>
                  <a:srgbClr val="5B6770"/>
                </a:solidFill>
                <a:latin typeface="Verdana" panose="020B0604030504040204" pitchFamily="34" charset="0"/>
                <a:ea typeface="Verdana" panose="020B0604030504040204" pitchFamily="34" charset="0"/>
                <a:cs typeface="Verdana" panose="020B0604030504040204" pitchFamily="34" charset="0"/>
              </a:rPr>
              <a:t> </a:t>
            </a:r>
          </a:p>
        </p:txBody>
      </p:sp>
      <p:grpSp>
        <p:nvGrpSpPr>
          <p:cNvPr id="98" name="Group 97"/>
          <p:cNvGrpSpPr/>
          <p:nvPr/>
        </p:nvGrpSpPr>
        <p:grpSpPr>
          <a:xfrm>
            <a:off x="113957" y="1086553"/>
            <a:ext cx="2176907" cy="869928"/>
            <a:chOff x="8087399" y="5257472"/>
            <a:chExt cx="2589236" cy="1004592"/>
          </a:xfrm>
        </p:grpSpPr>
        <p:sp>
          <p:nvSpPr>
            <p:cNvPr id="99" name="Rectangle 98"/>
            <p:cNvSpPr/>
            <p:nvPr/>
          </p:nvSpPr>
          <p:spPr>
            <a:xfrm>
              <a:off x="8087399" y="5305425"/>
              <a:ext cx="365760" cy="365760"/>
            </a:xfrm>
            <a:prstGeom prst="rect">
              <a:avLst/>
            </a:prstGeom>
            <a:solidFill>
              <a:srgbClr val="7665A0"/>
            </a:solidFill>
            <a:ln>
              <a:solidFill>
                <a:srgbClr val="5B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sp>
          <p:nvSpPr>
            <p:cNvPr id="100" name="Rectangle 99"/>
            <p:cNvSpPr/>
            <p:nvPr/>
          </p:nvSpPr>
          <p:spPr>
            <a:xfrm>
              <a:off x="8087399" y="5776887"/>
              <a:ext cx="365760" cy="365760"/>
            </a:xfrm>
            <a:prstGeom prst="rect">
              <a:avLst/>
            </a:prstGeom>
            <a:solidFill>
              <a:srgbClr val="C6CACD"/>
            </a:solidFill>
            <a:ln>
              <a:solidFill>
                <a:srgbClr val="5B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sp>
          <p:nvSpPr>
            <p:cNvPr id="101" name="Rectangle 100"/>
            <p:cNvSpPr/>
            <p:nvPr/>
          </p:nvSpPr>
          <p:spPr>
            <a:xfrm>
              <a:off x="8600383" y="5257472"/>
              <a:ext cx="1954255" cy="533130"/>
            </a:xfrm>
            <a:prstGeom prst="rect">
              <a:avLst/>
            </a:prstGeom>
          </p:spPr>
          <p:txBody>
            <a:bodyPr wrap="square">
              <a:spAutoFit/>
            </a:bodyPr>
            <a:lstStyle/>
            <a:p>
              <a:r>
                <a:rPr lang="en-US" sz="1200" dirty="0">
                  <a:solidFill>
                    <a:srgbClr val="5B6770"/>
                  </a:solidFill>
                  <a:latin typeface="Verdana" panose="020B0604030504040204" pitchFamily="34" charset="0"/>
                  <a:ea typeface="Verdana" panose="020B0604030504040204" pitchFamily="34" charset="0"/>
                  <a:cs typeface="Verdana" panose="020B0604030504040204" pitchFamily="34" charset="0"/>
                </a:rPr>
                <a:t>States with K-12 CS Framework</a:t>
              </a:r>
            </a:p>
          </p:txBody>
        </p:sp>
        <p:sp>
          <p:nvSpPr>
            <p:cNvPr id="102" name="Rectangle 101"/>
            <p:cNvSpPr/>
            <p:nvPr/>
          </p:nvSpPr>
          <p:spPr>
            <a:xfrm>
              <a:off x="8599796" y="5728934"/>
              <a:ext cx="2076839" cy="533130"/>
            </a:xfrm>
            <a:prstGeom prst="rect">
              <a:avLst/>
            </a:prstGeom>
          </p:spPr>
          <p:txBody>
            <a:bodyPr wrap="square">
              <a:spAutoFit/>
            </a:bodyPr>
            <a:lstStyle/>
            <a:p>
              <a:r>
                <a:rPr lang="en-US" sz="1200" dirty="0">
                  <a:solidFill>
                    <a:srgbClr val="5B6770"/>
                  </a:solidFill>
                  <a:latin typeface="Verdana" panose="020B0604030504040204" pitchFamily="34" charset="0"/>
                  <a:ea typeface="Verdana" panose="020B0604030504040204" pitchFamily="34" charset="0"/>
                  <a:cs typeface="Verdana" panose="020B0604030504040204" pitchFamily="34" charset="0"/>
                </a:rPr>
                <a:t>States without K-12 CS Framework</a:t>
              </a:r>
            </a:p>
          </p:txBody>
        </p:sp>
      </p:grpSp>
      <p:sp>
        <p:nvSpPr>
          <p:cNvPr id="111" name="Title 1"/>
          <p:cNvSpPr txBox="1">
            <a:spLocks/>
          </p:cNvSpPr>
          <p:nvPr/>
        </p:nvSpPr>
        <p:spPr>
          <a:xfrm>
            <a:off x="320701" y="275996"/>
            <a:ext cx="8502598"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K-12 Computer </a:t>
            </a:r>
          </a:p>
          <a:p>
            <a:pPr algn="ctr">
              <a:lnSpc>
                <a:spcPts val="35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Science Framework</a:t>
            </a:r>
            <a:endParaRPr lang="en-US" sz="3600" b="1"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67948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C9E0D9E-F4B5-4AD6-A83D-479E1DAE08F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4922378" y="2571750"/>
            <a:ext cx="3830224" cy="2493909"/>
          </a:xfrm>
          <a:prstGeom prst="rect">
            <a:avLst/>
          </a:prstGeom>
        </p:spPr>
      </p:pic>
      <p:pic>
        <p:nvPicPr>
          <p:cNvPr id="3" name="Picture 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7410" y="2571750"/>
            <a:ext cx="3830224" cy="2493909"/>
          </a:xfrm>
          <a:prstGeom prst="rect">
            <a:avLst/>
          </a:prstGeom>
        </p:spPr>
      </p:pic>
      <p:sp>
        <p:nvSpPr>
          <p:cNvPr id="6" name="Title 1"/>
          <p:cNvSpPr txBox="1">
            <a:spLocks/>
          </p:cNvSpPr>
          <p:nvPr/>
        </p:nvSpPr>
        <p:spPr>
          <a:xfrm>
            <a:off x="4663442" y="1954936"/>
            <a:ext cx="4480560" cy="2961792"/>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1600" b="1" dirty="0">
                <a:solidFill>
                  <a:srgbClr val="5B6770"/>
                </a:solidFill>
                <a:latin typeface="Verdana" panose="020B0604030504040204" pitchFamily="34" charset="0"/>
                <a:ea typeface="Verdana" panose="020B0604030504040204" pitchFamily="34" charset="0"/>
                <a:cs typeface="Verdana" panose="020B0604030504040204" pitchFamily="34" charset="0"/>
              </a:rPr>
              <a:t>Sept 7, 2018</a:t>
            </a:r>
          </a:p>
          <a:p>
            <a:pPr algn="ctr">
              <a:lnSpc>
                <a:spcPct val="100000"/>
              </a:lnSpc>
            </a:pPr>
            <a:endParaRPr lang="en-US" sz="1600" b="1" dirty="0">
              <a:solidFill>
                <a:srgbClr val="5B6770"/>
              </a:solidFill>
              <a:latin typeface="Verdana" panose="020B0604030504040204" pitchFamily="34" charset="0"/>
              <a:ea typeface="Verdana" panose="020B0604030504040204" pitchFamily="34" charset="0"/>
              <a:cs typeface="Verdana" panose="020B0604030504040204" pitchFamily="34" charset="0"/>
            </a:endParaRPr>
          </a:p>
          <a:p>
            <a:pPr algn="ctr">
              <a:lnSpc>
                <a:spcPct val="100000"/>
              </a:lnSpc>
            </a:pPr>
            <a:r>
              <a:rPr lang="en-US" sz="1600" b="1" dirty="0">
                <a:solidFill>
                  <a:srgbClr val="5B6770"/>
                </a:solidFill>
                <a:latin typeface="Verdana" panose="020B0604030504040204" pitchFamily="34" charset="0"/>
                <a:ea typeface="Verdana" panose="020B0604030504040204" pitchFamily="34" charset="0"/>
                <a:cs typeface="Verdana" panose="020B0604030504040204" pitchFamily="34" charset="0"/>
              </a:rPr>
              <a:t>Arkansas Governor Asa Hutchinson announced this week that all 528 Computer Science teachers in the state of Arkansas will receive CSTA+ membership! Valued at $50 a teacher = $26,000</a:t>
            </a:r>
          </a:p>
        </p:txBody>
      </p:sp>
      <p:sp>
        <p:nvSpPr>
          <p:cNvPr id="111" name="Title 1"/>
          <p:cNvSpPr txBox="1">
            <a:spLocks/>
          </p:cNvSpPr>
          <p:nvPr/>
        </p:nvSpPr>
        <p:spPr>
          <a:xfrm>
            <a:off x="320701" y="275996"/>
            <a:ext cx="8502598"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Other States  </a:t>
            </a:r>
          </a:p>
          <a:p>
            <a:pPr algn="ctr">
              <a:lnSpc>
                <a:spcPts val="35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Other Supporting efforts</a:t>
            </a:r>
          </a:p>
        </p:txBody>
      </p:sp>
      <p:sp>
        <p:nvSpPr>
          <p:cNvPr id="10" name="Title 1">
            <a:extLst>
              <a:ext uri="{FF2B5EF4-FFF2-40B4-BE49-F238E27FC236}">
                <a16:creationId xmlns:a16="http://schemas.microsoft.com/office/drawing/2014/main" id="{6BB46DAD-4CF1-4848-A428-3D058A8D8015}"/>
              </a:ext>
            </a:extLst>
          </p:cNvPr>
          <p:cNvSpPr txBox="1">
            <a:spLocks/>
          </p:cNvSpPr>
          <p:nvPr/>
        </p:nvSpPr>
        <p:spPr>
          <a:xfrm>
            <a:off x="0" y="1954936"/>
            <a:ext cx="4480560" cy="2961792"/>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1600" b="1" dirty="0">
                <a:solidFill>
                  <a:srgbClr val="5B6770"/>
                </a:solidFill>
                <a:latin typeface="Verdana" panose="020B0604030504040204" pitchFamily="34" charset="0"/>
                <a:ea typeface="Verdana" panose="020B0604030504040204" pitchFamily="34" charset="0"/>
                <a:cs typeface="Verdana" panose="020B0604030504040204" pitchFamily="34" charset="0"/>
              </a:rPr>
              <a:t>Aug 30, 2018</a:t>
            </a:r>
          </a:p>
          <a:p>
            <a:pPr algn="ctr">
              <a:lnSpc>
                <a:spcPct val="100000"/>
              </a:lnSpc>
            </a:pPr>
            <a:endParaRPr lang="en-US" sz="1600" b="1" dirty="0">
              <a:solidFill>
                <a:srgbClr val="5B6770"/>
              </a:solidFill>
              <a:latin typeface="Verdana" panose="020B0604030504040204" pitchFamily="34" charset="0"/>
              <a:ea typeface="Verdana" panose="020B0604030504040204" pitchFamily="34" charset="0"/>
              <a:cs typeface="Verdana" panose="020B0604030504040204" pitchFamily="34" charset="0"/>
            </a:endParaRPr>
          </a:p>
          <a:p>
            <a:pPr algn="ctr">
              <a:lnSpc>
                <a:spcPct val="100000"/>
              </a:lnSpc>
            </a:pPr>
            <a:r>
              <a:rPr lang="en-US" sz="1600" b="1" dirty="0">
                <a:solidFill>
                  <a:srgbClr val="5B6770"/>
                </a:solidFill>
                <a:latin typeface="Verdana" panose="020B0604030504040204" pitchFamily="34" charset="0"/>
                <a:ea typeface="Verdana" panose="020B0604030504040204" pitchFamily="34" charset="0"/>
                <a:cs typeface="Verdana" panose="020B0604030504040204" pitchFamily="34" charset="0"/>
              </a:rPr>
              <a:t>Code.org, CSTA+, and Pluralsight to provide PD, curriculum, content, and added skill development to national educators including $1,300,000 to support underrepresented and rural promotion of CS</a:t>
            </a:r>
          </a:p>
        </p:txBody>
      </p:sp>
      <p:sp>
        <p:nvSpPr>
          <p:cNvPr id="2" name="Rectangle 1">
            <a:extLst>
              <a:ext uri="{FF2B5EF4-FFF2-40B4-BE49-F238E27FC236}">
                <a16:creationId xmlns:a16="http://schemas.microsoft.com/office/drawing/2014/main" id="{D1146AEE-EC02-4F8D-A183-AB5C957759BF}"/>
              </a:ext>
            </a:extLst>
          </p:cNvPr>
          <p:cNvSpPr/>
          <p:nvPr/>
        </p:nvSpPr>
        <p:spPr>
          <a:xfrm>
            <a:off x="2781285" y="1372638"/>
            <a:ext cx="3581430" cy="400110"/>
          </a:xfrm>
          <a:prstGeom prst="rect">
            <a:avLst/>
          </a:prstGeom>
        </p:spPr>
        <p:txBody>
          <a:bodyPr wrap="none">
            <a:spAutoFit/>
          </a:bodyPr>
          <a:lstStyle/>
          <a:p>
            <a:pPr algn="ctr">
              <a:lnSpc>
                <a:spcPct val="100000"/>
              </a:lnSpc>
            </a:pPr>
            <a:r>
              <a:rPr lang="en-US" sz="2000" b="1" dirty="0">
                <a:solidFill>
                  <a:srgbClr val="5B6770"/>
                </a:solidFill>
                <a:latin typeface="Verdana" panose="020B0604030504040204" pitchFamily="34" charset="0"/>
                <a:ea typeface="Verdana" panose="020B0604030504040204" pitchFamily="34" charset="0"/>
                <a:cs typeface="Verdana" panose="020B0604030504040204" pitchFamily="34" charset="0"/>
              </a:rPr>
              <a:t>Did you hear the news?</a:t>
            </a:r>
          </a:p>
        </p:txBody>
      </p:sp>
    </p:spTree>
    <p:extLst>
      <p:ext uri="{BB962C8B-B14F-4D97-AF65-F5344CB8AC3E}">
        <p14:creationId xmlns:p14="http://schemas.microsoft.com/office/powerpoint/2010/main" val="2124796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608"/>
          <p:cNvSpPr txBox="1"/>
          <p:nvPr/>
        </p:nvSpPr>
        <p:spPr>
          <a:xfrm>
            <a:off x="3595498" y="461913"/>
            <a:ext cx="5548502" cy="420333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defTabSz="439502">
              <a:spcBef>
                <a:spcPts val="1350"/>
              </a:spcBef>
              <a:defRPr sz="4800" b="0">
                <a:solidFill>
                  <a:srgbClr val="404040"/>
                </a:solidFill>
                <a:latin typeface="Montserrat"/>
                <a:ea typeface="Montserrat"/>
                <a:cs typeface="Montserrat"/>
                <a:sym typeface="Montserrat"/>
              </a:defRPr>
            </a:pPr>
            <a:r>
              <a:rPr sz="1800" u="sng" dirty="0">
                <a:hlinkClick r:id="rId3"/>
              </a:rPr>
              <a:t>CSTA </a:t>
            </a:r>
            <a:r>
              <a:rPr lang="en-US" sz="1800" u="sng" dirty="0">
                <a:hlinkClick r:id="rId3"/>
              </a:rPr>
              <a:t>offering</a:t>
            </a:r>
            <a:endParaRPr sz="1800" u="sng" dirty="0">
              <a:hlinkClick r:id=""/>
            </a:endParaRPr>
          </a:p>
          <a:p>
            <a:pPr defTabSz="171450">
              <a:lnSpc>
                <a:spcPts val="1950"/>
              </a:lnSpc>
              <a:defRPr b="0">
                <a:latin typeface="+mj-lt"/>
                <a:ea typeface="+mj-ea"/>
                <a:cs typeface="+mj-cs"/>
                <a:sym typeface="Montserrat Light"/>
              </a:defRPr>
            </a:pPr>
            <a:endParaRPr sz="488" u="sng" dirty="0">
              <a:hlinkClick r:id=""/>
            </a:endParaRPr>
          </a:p>
          <a:p>
            <a:pPr defTabSz="171450">
              <a:lnSpc>
                <a:spcPts val="2025"/>
              </a:lnSpc>
              <a:defRPr sz="3200" b="0">
                <a:latin typeface="+mj-lt"/>
                <a:ea typeface="+mj-ea"/>
                <a:cs typeface="+mj-cs"/>
                <a:sym typeface="Montserrat Light"/>
              </a:defRPr>
            </a:pPr>
            <a:r>
              <a:rPr sz="1200" dirty="0"/>
              <a:t>For Computer Science educators</a:t>
            </a:r>
          </a:p>
          <a:p>
            <a:pPr defTabSz="171450">
              <a:lnSpc>
                <a:spcPts val="2025"/>
              </a:lnSpc>
              <a:defRPr sz="3200" b="0">
                <a:latin typeface="+mj-lt"/>
                <a:ea typeface="+mj-ea"/>
                <a:cs typeface="+mj-cs"/>
                <a:sym typeface="Montserrat Light"/>
              </a:defRPr>
            </a:pPr>
            <a:endParaRPr sz="1200" dirty="0"/>
          </a:p>
          <a:p>
            <a:pPr defTabSz="171450">
              <a:lnSpc>
                <a:spcPts val="2025"/>
              </a:lnSpc>
              <a:defRPr sz="3200" b="0">
                <a:latin typeface="+mj-lt"/>
                <a:ea typeface="+mj-ea"/>
                <a:cs typeface="+mj-cs"/>
                <a:sym typeface="Montserrat Light"/>
              </a:defRPr>
            </a:pPr>
            <a:r>
              <a:rPr sz="1200" dirty="0"/>
              <a:t>Reinforce Computer Science concepts </a:t>
            </a:r>
            <a:r>
              <a:rPr lang="en-US" sz="1200" dirty="0"/>
              <a:t>by aligning </a:t>
            </a:r>
            <a:r>
              <a:rPr sz="1200" dirty="0"/>
              <a:t>to national Computer Science Certification exams</a:t>
            </a:r>
          </a:p>
          <a:p>
            <a:pPr defTabSz="171450">
              <a:lnSpc>
                <a:spcPts val="2025"/>
              </a:lnSpc>
              <a:defRPr sz="3200" b="0">
                <a:latin typeface="+mj-lt"/>
                <a:ea typeface="+mj-ea"/>
                <a:cs typeface="+mj-cs"/>
                <a:sym typeface="Montserrat Light"/>
              </a:defRPr>
            </a:pPr>
            <a:endParaRPr lang="en-US" sz="1200" dirty="0"/>
          </a:p>
          <a:p>
            <a:pPr defTabSz="171450">
              <a:lnSpc>
                <a:spcPts val="2025"/>
              </a:lnSpc>
              <a:defRPr sz="3200" b="0">
                <a:latin typeface="+mj-lt"/>
                <a:ea typeface="+mj-ea"/>
                <a:cs typeface="+mj-cs"/>
                <a:sym typeface="Montserrat Light"/>
              </a:defRPr>
            </a:pPr>
            <a:r>
              <a:rPr lang="en-US" sz="1200" dirty="0"/>
              <a:t>Maps to 5 main content categories: </a:t>
            </a:r>
          </a:p>
          <a:p>
            <a:pPr marL="171450" indent="-171450" defTabSz="171450">
              <a:lnSpc>
                <a:spcPts val="2025"/>
              </a:lnSpc>
              <a:buFont typeface="Arial" charset="0"/>
              <a:buChar char="•"/>
              <a:defRPr sz="3200" b="0">
                <a:latin typeface="+mj-lt"/>
                <a:ea typeface="+mj-ea"/>
                <a:cs typeface="+mj-cs"/>
                <a:sym typeface="Montserrat Light"/>
              </a:defRPr>
            </a:pPr>
            <a:r>
              <a:rPr lang="en-US" sz="1200" dirty="0"/>
              <a:t>Impacts of computing</a:t>
            </a:r>
          </a:p>
          <a:p>
            <a:pPr marL="171450" indent="-171450" defTabSz="171450">
              <a:lnSpc>
                <a:spcPts val="2025"/>
              </a:lnSpc>
              <a:buFont typeface="Arial" charset="0"/>
              <a:buChar char="•"/>
              <a:defRPr sz="3200" b="0">
                <a:latin typeface="+mj-lt"/>
                <a:ea typeface="+mj-ea"/>
                <a:cs typeface="+mj-cs"/>
                <a:sym typeface="Montserrat Light"/>
              </a:defRPr>
            </a:pPr>
            <a:r>
              <a:rPr lang="en-US" sz="1200" dirty="0"/>
              <a:t>Algorithms &amp; computational thinking </a:t>
            </a:r>
          </a:p>
          <a:p>
            <a:pPr marL="171450" indent="-171450" defTabSz="171450">
              <a:lnSpc>
                <a:spcPts val="2025"/>
              </a:lnSpc>
              <a:buFont typeface="Arial" charset="0"/>
              <a:buChar char="•"/>
              <a:defRPr sz="3200" b="0">
                <a:latin typeface="+mj-lt"/>
                <a:ea typeface="+mj-ea"/>
                <a:cs typeface="+mj-cs"/>
                <a:sym typeface="Montserrat Light"/>
              </a:defRPr>
            </a:pPr>
            <a:r>
              <a:rPr lang="en-US" sz="1200" dirty="0"/>
              <a:t>Programming</a:t>
            </a:r>
          </a:p>
          <a:p>
            <a:pPr marL="171450" indent="-171450" defTabSz="171450">
              <a:lnSpc>
                <a:spcPts val="2025"/>
              </a:lnSpc>
              <a:buFont typeface="Arial" charset="0"/>
              <a:buChar char="•"/>
              <a:defRPr sz="3200" b="0">
                <a:latin typeface="+mj-lt"/>
                <a:ea typeface="+mj-ea"/>
                <a:cs typeface="+mj-cs"/>
                <a:sym typeface="Montserrat Light"/>
              </a:defRPr>
            </a:pPr>
            <a:r>
              <a:rPr lang="en-US" sz="1200" dirty="0"/>
              <a:t>Data</a:t>
            </a:r>
          </a:p>
          <a:p>
            <a:pPr marL="171450" indent="-171450" defTabSz="171450">
              <a:lnSpc>
                <a:spcPts val="2025"/>
              </a:lnSpc>
              <a:buFont typeface="Arial" charset="0"/>
              <a:buChar char="•"/>
              <a:defRPr sz="3200" b="0">
                <a:latin typeface="+mj-lt"/>
                <a:ea typeface="+mj-ea"/>
                <a:cs typeface="+mj-cs"/>
                <a:sym typeface="Montserrat Light"/>
              </a:defRPr>
            </a:pPr>
            <a:r>
              <a:rPr lang="en-US" sz="1200" dirty="0"/>
              <a:t>Computing systems &amp; networks </a:t>
            </a:r>
          </a:p>
          <a:p>
            <a:pPr marL="171450" indent="-171450" defTabSz="171450">
              <a:lnSpc>
                <a:spcPts val="2025"/>
              </a:lnSpc>
              <a:buFont typeface="Arial" charset="0"/>
              <a:buChar char="•"/>
              <a:defRPr sz="3200" b="0">
                <a:latin typeface="+mj-lt"/>
                <a:ea typeface="+mj-ea"/>
                <a:cs typeface="+mj-cs"/>
                <a:sym typeface="Montserrat Light"/>
              </a:defRPr>
            </a:pPr>
            <a:endParaRPr lang="en-US" sz="1200" dirty="0"/>
          </a:p>
          <a:p>
            <a:pPr defTabSz="171450">
              <a:lnSpc>
                <a:spcPts val="2025"/>
              </a:lnSpc>
              <a:defRPr sz="3200" b="0">
                <a:latin typeface="+mj-lt"/>
                <a:ea typeface="+mj-ea"/>
                <a:cs typeface="+mj-cs"/>
                <a:sym typeface="Montserrat Light"/>
              </a:defRPr>
            </a:pPr>
            <a:r>
              <a:rPr lang="en-US" sz="1200" dirty="0"/>
              <a:t>Designed to empower educators in preparing for the </a:t>
            </a:r>
            <a:r>
              <a:rPr lang="en-US" sz="1200" b="1" dirty="0"/>
              <a:t>Praxis</a:t>
            </a:r>
            <a:r>
              <a:rPr lang="en-US" sz="1200" dirty="0"/>
              <a:t> </a:t>
            </a:r>
            <a:r>
              <a:rPr lang="en-US" sz="1200" b="1" dirty="0"/>
              <a:t>exam</a:t>
            </a:r>
            <a:r>
              <a:rPr lang="en-US" sz="1200" dirty="0"/>
              <a:t>, increase their comfort level with fundamental programming concepts, and improve their lesson preparation</a:t>
            </a:r>
            <a:endParaRPr sz="1200" dirty="0"/>
          </a:p>
        </p:txBody>
      </p:sp>
      <p:sp>
        <p:nvSpPr>
          <p:cNvPr id="210" name="Shape 609"/>
          <p:cNvSpPr/>
          <p:nvPr/>
        </p:nvSpPr>
        <p:spPr>
          <a:xfrm>
            <a:off x="2965538" y="1438426"/>
            <a:ext cx="67503" cy="2250304"/>
          </a:xfrm>
          <a:prstGeom prst="rect">
            <a:avLst/>
          </a:prstGeom>
          <a:gradFill>
            <a:gsLst>
              <a:gs pos="0">
                <a:srgbClr val="E62A89"/>
              </a:gs>
              <a:gs pos="100000">
                <a:srgbClr val="F25B2A"/>
              </a:gs>
            </a:gsLst>
            <a:lin ang="14999920"/>
          </a:gradFill>
          <a:ln w="12700">
            <a:miter lim="400000"/>
          </a:ln>
        </p:spPr>
        <p:txBody>
          <a:bodyPr lIns="34289" tIns="34289" rIns="34289" bIns="34289" anchor="ctr"/>
          <a:lstStyle/>
          <a:p>
            <a:pPr defTabSz="914400">
              <a:defRPr sz="4800" b="0">
                <a:solidFill>
                  <a:srgbClr val="FFFFFF"/>
                </a:solidFill>
                <a:latin typeface="Montserrat"/>
                <a:ea typeface="Montserrat"/>
                <a:cs typeface="Montserrat"/>
                <a:sym typeface="Montserrat"/>
              </a:defRPr>
            </a:pPr>
            <a:endParaRPr sz="1800"/>
          </a:p>
        </p:txBody>
      </p:sp>
      <p:sp>
        <p:nvSpPr>
          <p:cNvPr id="211" name="Shape 610"/>
          <p:cNvSpPr/>
          <p:nvPr/>
        </p:nvSpPr>
        <p:spPr>
          <a:xfrm flipH="1">
            <a:off x="2962365" y="346403"/>
            <a:ext cx="0" cy="4268104"/>
          </a:xfrm>
          <a:prstGeom prst="line">
            <a:avLst/>
          </a:prstGeom>
          <a:ln w="25400">
            <a:solidFill>
              <a:srgbClr val="767171"/>
            </a:solidFill>
            <a:miter/>
          </a:ln>
        </p:spPr>
        <p:txBody>
          <a:bodyPr lIns="34289" tIns="34289" rIns="34289" bIns="34289"/>
          <a:lstStyle/>
          <a:p>
            <a:pPr defTabSz="685669">
              <a:defRPr sz="3600" b="0">
                <a:solidFill>
                  <a:srgbClr val="404040"/>
                </a:solidFill>
                <a:latin typeface="Montserrat"/>
                <a:ea typeface="Montserrat"/>
                <a:cs typeface="Montserrat"/>
                <a:sym typeface="Montserrat"/>
              </a:defRPr>
            </a:pPr>
            <a:endParaRPr sz="1350"/>
          </a:p>
        </p:txBody>
      </p:sp>
      <p:sp>
        <p:nvSpPr>
          <p:cNvPr id="212" name="Shape 611"/>
          <p:cNvSpPr txBox="1"/>
          <p:nvPr/>
        </p:nvSpPr>
        <p:spPr>
          <a:xfrm>
            <a:off x="459329" y="1917187"/>
            <a:ext cx="2232801" cy="1292784"/>
          </a:xfrm>
          <a:prstGeom prst="rect">
            <a:avLst/>
          </a:prstGeom>
          <a:ln w="12700">
            <a:miter lim="400000"/>
          </a:ln>
          <a:extLst>
            <a:ext uri="{C572A759-6A51-4108-AA02-DFA0A04FC94B}">
              <ma14:wrappingTextBoxFlag xmlns="" xmlns:ma14="http://schemas.microsoft.com/office/mac/drawingml/2011/main" val="1"/>
            </a:ext>
          </a:extLst>
        </p:spPr>
        <p:txBody>
          <a:bodyPr wrap="square" lIns="45717" tIns="45717" rIns="45717" bIns="45717" anchor="ctr">
            <a:spAutoFit/>
          </a:bodyPr>
          <a:lstStyle/>
          <a:p>
            <a:pPr marL="56924" indent="-56924" algn="r" defTabSz="586001">
              <a:spcBef>
                <a:spcPts val="1800"/>
              </a:spcBef>
              <a:buSzPct val="25000"/>
              <a:buFont typeface="Montserrat"/>
              <a:buChar char=" "/>
              <a:defRPr sz="8800" b="0">
                <a:solidFill>
                  <a:srgbClr val="404040"/>
                </a:solidFill>
                <a:latin typeface="Montserrat Ultra Light"/>
                <a:ea typeface="Montserrat Ultra Light"/>
                <a:cs typeface="Montserrat Ultra Light"/>
                <a:sym typeface="Montserrat Ultra Light"/>
              </a:defRPr>
            </a:pPr>
            <a:r>
              <a:rPr lang="en-US" sz="3188" dirty="0" err="1"/>
              <a:t>Pluralsight</a:t>
            </a:r>
            <a:r>
              <a:rPr lang="en-US" sz="3188" dirty="0"/>
              <a:t> One </a:t>
            </a:r>
            <a:r>
              <a:rPr sz="3300" dirty="0"/>
              <a:t/>
            </a:r>
            <a:br>
              <a:rPr sz="3300" dirty="0"/>
            </a:br>
            <a:r>
              <a:rPr lang="en-US" sz="1425" dirty="0">
                <a:latin typeface="Montserrat Semi Bold"/>
                <a:ea typeface="Montserrat Semi Bold"/>
                <a:cs typeface="Montserrat Semi Bold"/>
                <a:sym typeface="Montserrat Semi Bold"/>
              </a:rPr>
              <a:t>CSTA O</a:t>
            </a:r>
            <a:r>
              <a:rPr sz="1425" dirty="0">
                <a:latin typeface="Montserrat Semi Bold"/>
                <a:ea typeface="Montserrat Semi Bold"/>
                <a:cs typeface="Montserrat Semi Bold"/>
                <a:sym typeface="Montserrat Semi Bold"/>
              </a:rPr>
              <a:t>ffering</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517" y="2138201"/>
            <a:ext cx="5140481" cy="2816752"/>
          </a:xfrm>
          <a:prstGeom prst="rect">
            <a:avLst/>
          </a:prstGeom>
        </p:spPr>
      </p:pic>
      <p:sp>
        <p:nvSpPr>
          <p:cNvPr id="4" name="Title 1"/>
          <p:cNvSpPr txBox="1">
            <a:spLocks/>
          </p:cNvSpPr>
          <p:nvPr/>
        </p:nvSpPr>
        <p:spPr>
          <a:xfrm>
            <a:off x="92412" y="85212"/>
            <a:ext cx="8934855" cy="2098647"/>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r>
              <a:rPr lang="en-US" sz="2800" b="1" dirty="0">
                <a:solidFill>
                  <a:srgbClr val="5B6770"/>
                </a:solidFill>
                <a:latin typeface="Verdana" panose="020B0604030504040204" pitchFamily="34" charset="0"/>
                <a:ea typeface="Verdana" panose="020B0604030504040204" pitchFamily="34" charset="0"/>
                <a:cs typeface="Verdana" panose="020B0604030504040204" pitchFamily="34" charset="0"/>
              </a:rPr>
              <a:t>Utah’s Vision Simplified: </a:t>
            </a:r>
          </a:p>
          <a:p>
            <a:pPr algn="ctr"/>
            <a:r>
              <a:rPr lang="en-US" sz="2800" b="1" dirty="0">
                <a:solidFill>
                  <a:srgbClr val="5B6770"/>
                </a:solidFill>
                <a:latin typeface="Verdana" panose="020B0604030504040204" pitchFamily="34" charset="0"/>
                <a:ea typeface="Verdana" panose="020B0604030504040204" pitchFamily="34" charset="0"/>
                <a:cs typeface="Verdana" panose="020B0604030504040204" pitchFamily="34" charset="0"/>
              </a:rPr>
              <a:t>Each student should have an opportunity in their school to learn about:</a:t>
            </a:r>
          </a:p>
          <a:p>
            <a:pPr algn="ctr"/>
            <a:r>
              <a:rPr lang="en-US" sz="2800" b="1" u="sng" dirty="0">
                <a:solidFill>
                  <a:srgbClr val="5B6770"/>
                </a:solidFill>
                <a:latin typeface="Verdana" panose="020B0604030504040204" pitchFamily="34" charset="0"/>
                <a:ea typeface="Verdana" panose="020B0604030504040204" pitchFamily="34" charset="0"/>
                <a:cs typeface="Verdana" panose="020B0604030504040204" pitchFamily="34" charset="0"/>
              </a:rPr>
              <a:t>algorithms</a:t>
            </a:r>
            <a:r>
              <a:rPr lang="en-US" sz="2800" dirty="0">
                <a:solidFill>
                  <a:srgbClr val="5B6770"/>
                </a:solidFill>
                <a:latin typeface="Verdana" panose="020B0604030504040204" pitchFamily="34" charset="0"/>
                <a:ea typeface="Verdana" panose="020B0604030504040204" pitchFamily="34" charset="0"/>
                <a:cs typeface="Verdana" panose="020B0604030504040204" pitchFamily="34" charset="0"/>
              </a:rPr>
              <a:t>, how to make </a:t>
            </a:r>
            <a:r>
              <a:rPr lang="en-US" sz="2800" b="1" u="sng" dirty="0">
                <a:solidFill>
                  <a:srgbClr val="5B6770"/>
                </a:solidFill>
                <a:latin typeface="Verdana" panose="020B0604030504040204" pitchFamily="34" charset="0"/>
                <a:ea typeface="Verdana" panose="020B0604030504040204" pitchFamily="34" charset="0"/>
                <a:cs typeface="Verdana" panose="020B0604030504040204" pitchFamily="34" charset="0"/>
              </a:rPr>
              <a:t>apps</a:t>
            </a:r>
            <a:r>
              <a:rPr lang="en-US" sz="2800" dirty="0">
                <a:solidFill>
                  <a:srgbClr val="5B6770"/>
                </a:solidFill>
                <a:latin typeface="Verdana" panose="020B0604030504040204" pitchFamily="34" charset="0"/>
                <a:ea typeface="Verdana" panose="020B0604030504040204" pitchFamily="34" charset="0"/>
                <a:cs typeface="Verdana" panose="020B0604030504040204" pitchFamily="34" charset="0"/>
              </a:rPr>
              <a:t>, and how the </a:t>
            </a:r>
            <a:r>
              <a:rPr lang="en-US" sz="2800" b="1" u="sng" dirty="0">
                <a:solidFill>
                  <a:srgbClr val="5B6770"/>
                </a:solidFill>
                <a:latin typeface="Verdana" panose="020B0604030504040204" pitchFamily="34" charset="0"/>
                <a:ea typeface="Verdana" panose="020B0604030504040204" pitchFamily="34" charset="0"/>
                <a:cs typeface="Verdana" panose="020B0604030504040204" pitchFamily="34" charset="0"/>
              </a:rPr>
              <a:t>internet</a:t>
            </a:r>
            <a:r>
              <a:rPr lang="en-US" sz="2800" dirty="0">
                <a:solidFill>
                  <a:srgbClr val="5B6770"/>
                </a:solidFill>
                <a:latin typeface="Verdana" panose="020B0604030504040204" pitchFamily="34" charset="0"/>
                <a:ea typeface="Verdana" panose="020B0604030504040204" pitchFamily="34" charset="0"/>
                <a:cs typeface="Verdana" panose="020B0604030504040204" pitchFamily="34" charset="0"/>
              </a:rPr>
              <a:t> works. </a:t>
            </a:r>
            <a:endParaRPr lang="en-US" sz="2800" dirty="0"/>
          </a:p>
        </p:txBody>
      </p:sp>
    </p:spTree>
    <p:extLst>
      <p:ext uri="{BB962C8B-B14F-4D97-AF65-F5344CB8AC3E}">
        <p14:creationId xmlns:p14="http://schemas.microsoft.com/office/powerpoint/2010/main" val="197759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0563C1"/>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SVID_TT_White-Teal_16x9_Jan-8-2013">
  <a:themeElements>
    <a:clrScheme name="Custom 12">
      <a:dk1>
        <a:srgbClr val="646E82"/>
      </a:dk1>
      <a:lt1>
        <a:srgbClr val="FFFFFF"/>
      </a:lt1>
      <a:dk2>
        <a:srgbClr val="232832"/>
      </a:dk2>
      <a:lt2>
        <a:srgbClr val="D7DCE6"/>
      </a:lt2>
      <a:accent1>
        <a:srgbClr val="00BEFF"/>
      </a:accent1>
      <a:accent2>
        <a:srgbClr val="646E82"/>
      </a:accent2>
      <a:accent3>
        <a:srgbClr val="232832"/>
      </a:accent3>
      <a:accent4>
        <a:srgbClr val="B4BEC8"/>
      </a:accent4>
      <a:accent5>
        <a:srgbClr val="D7BE00"/>
      </a:accent5>
      <a:accent6>
        <a:srgbClr val="D7DCE6"/>
      </a:accent6>
      <a:hlink>
        <a:srgbClr val="00BEFF"/>
      </a:hlink>
      <a:folHlink>
        <a:srgbClr val="00BEFF"/>
      </a:folHlink>
    </a:clrScheme>
    <a:fontScheme name="Custom 1">
      <a:majorFont>
        <a:latin typeface="Rail 400"/>
        <a:ea typeface=""/>
        <a:cs typeface=""/>
      </a:majorFont>
      <a:minorFont>
        <a:latin typeface="Rail 500"/>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ilverFox_Mentorship_Template" id="{726D2EC8-FE65-4BB6-9D87-EBBA7FA7A28A}" vid="{43A7A536-22B6-435A-A09C-B3CB1EAFEC96}"/>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4243</TotalTime>
  <Words>2838</Words>
  <Application>Microsoft Office PowerPoint</Application>
  <PresentationFormat>On-screen Show (16:9)</PresentationFormat>
  <Paragraphs>364</Paragraphs>
  <Slides>25</Slides>
  <Notes>23</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25</vt:i4>
      </vt:variant>
    </vt:vector>
  </HeadingPairs>
  <TitlesOfParts>
    <vt:vector size="44" baseType="lpstr">
      <vt:lpstr>Arial</vt:lpstr>
      <vt:lpstr>Calibri</vt:lpstr>
      <vt:lpstr>Calibri Light</vt:lpstr>
      <vt:lpstr>Montserrat</vt:lpstr>
      <vt:lpstr>Montserrat Light</vt:lpstr>
      <vt:lpstr>Montserrat Semi Bold</vt:lpstr>
      <vt:lpstr>Montserrat Ultra Light</vt:lpstr>
      <vt:lpstr>Nunito</vt:lpstr>
      <vt:lpstr>Rail 400</vt:lpstr>
      <vt:lpstr>Rail 500</vt:lpstr>
      <vt:lpstr>Rail Headline</vt:lpstr>
      <vt:lpstr>Segoe UI</vt:lpstr>
      <vt:lpstr>Ubuntu</vt:lpstr>
      <vt:lpstr>Verdana</vt:lpstr>
      <vt:lpstr>Whitney SSm A</vt:lpstr>
      <vt:lpstr>Wingdings</vt:lpstr>
      <vt:lpstr>Office Theme</vt:lpstr>
      <vt:lpstr>MSVID_TT_White-Teal_16x9_Jan-8-2013</vt:lpstr>
      <vt:lpstr>3_Office Theme</vt:lpstr>
      <vt:lpstr>Strategic Priorities USBE CS Taskforce September 7, 2018 Thalea Longhurst  Ashley Higgs Brandon Jacobson</vt:lpstr>
      <vt:lpstr>PowerPoint Presentation</vt:lpstr>
      <vt:lpstr>Strategic Priorities USBE CS Taskforce Step 1</vt:lpstr>
      <vt:lpstr>PowerPoint Presentation</vt:lpstr>
      <vt:lpstr>Model other state plans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this a huge change?</vt:lpstr>
      <vt:lpstr>PowerPoint Presentation</vt:lpstr>
      <vt:lpstr>PowerPoint Presentation</vt:lpstr>
      <vt:lpstr>Who Is Teaching CS?</vt:lpstr>
      <vt:lpstr>PowerPoint Presentation</vt:lpstr>
      <vt:lpstr>PowerPoint Presentation</vt:lpstr>
      <vt:lpstr>Strategic Priorities USBE CS Taskforce STATE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Jacobson, Brandon</dc:creator>
  <cp:lastModifiedBy>Presenter</cp:lastModifiedBy>
  <cp:revision>11</cp:revision>
  <dcterms:created xsi:type="dcterms:W3CDTF">2018-09-07T16:01:07Z</dcterms:created>
  <dcterms:modified xsi:type="dcterms:W3CDTF">2018-09-11T21:55:12Z</dcterms:modified>
</cp:coreProperties>
</file>