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8" r:id="rId3"/>
    <p:sldMasterId id="2147483732" r:id="rId4"/>
    <p:sldMasterId id="2147483744" r:id="rId5"/>
    <p:sldMasterId id="2147483756" r:id="rId6"/>
    <p:sldMasterId id="2147483768" r:id="rId7"/>
  </p:sldMasterIdLst>
  <p:notesMasterIdLst>
    <p:notesMasterId r:id="rId31"/>
  </p:notesMasterIdLst>
  <p:sldIdLst>
    <p:sldId id="347" r:id="rId8"/>
    <p:sldId id="365" r:id="rId9"/>
    <p:sldId id="279" r:id="rId10"/>
    <p:sldId id="259" r:id="rId11"/>
    <p:sldId id="260" r:id="rId12"/>
    <p:sldId id="267" r:id="rId13"/>
    <p:sldId id="261" r:id="rId14"/>
    <p:sldId id="276" r:id="rId15"/>
    <p:sldId id="404" r:id="rId16"/>
    <p:sldId id="275" r:id="rId17"/>
    <p:sldId id="387" r:id="rId18"/>
    <p:sldId id="269" r:id="rId19"/>
    <p:sldId id="349" r:id="rId20"/>
    <p:sldId id="419" r:id="rId21"/>
    <p:sldId id="418" r:id="rId22"/>
    <p:sldId id="420" r:id="rId23"/>
    <p:sldId id="351" r:id="rId24"/>
    <p:sldId id="360" r:id="rId25"/>
    <p:sldId id="364" r:id="rId26"/>
    <p:sldId id="421" r:id="rId27"/>
    <p:sldId id="338" r:id="rId28"/>
    <p:sldId id="356" r:id="rId29"/>
    <p:sldId id="35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349" autoAdjust="0"/>
  </p:normalViewPr>
  <p:slideViewPr>
    <p:cSldViewPr>
      <p:cViewPr varScale="1">
        <p:scale>
          <a:sx n="108" d="100"/>
          <a:sy n="108" d="100"/>
        </p:scale>
        <p:origin x="130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34CEAE-E92A-40D4-9043-3F7684661D74}" type="datetimeFigureOut">
              <a:rPr lang="en-US" smtClean="0"/>
              <a:t>9/7/2018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ACFDAB-1113-460A-BD6E-FFFC55B7711A}" type="slidenum">
              <a:rPr lang="en-US" smtClean="0"/>
              <a:t>‹#›</a:t>
            </a:fld>
            <a:endParaRPr lang="en-US"/>
          </a:p>
        </p:txBody>
      </p:sp>
    </p:spTree>
    <p:extLst>
      <p:ext uri="{BB962C8B-B14F-4D97-AF65-F5344CB8AC3E}">
        <p14:creationId xmlns:p14="http://schemas.microsoft.com/office/powerpoint/2010/main" val="942621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873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5168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Jeff</a:t>
            </a:r>
          </a:p>
        </p:txBody>
      </p:sp>
      <p:sp>
        <p:nvSpPr>
          <p:cNvPr id="378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onstantia" charset="0"/>
                <a:ea typeface="ＭＳ Ｐゴシック" charset="0"/>
                <a:cs typeface="ＭＳ Ｐゴシック" charset="0"/>
              </a:defRPr>
            </a:lvl1pPr>
            <a:lvl2pPr marL="765610" indent="-294465" eaLnBrk="0" hangingPunct="0">
              <a:defRPr sz="2500">
                <a:solidFill>
                  <a:schemeClr val="tx1"/>
                </a:solidFill>
                <a:latin typeface="Constantia" charset="0"/>
                <a:ea typeface="ＭＳ Ｐゴシック" charset="0"/>
              </a:defRPr>
            </a:lvl2pPr>
            <a:lvl3pPr marL="1177862" indent="-235572" eaLnBrk="0" hangingPunct="0">
              <a:defRPr sz="2500">
                <a:solidFill>
                  <a:schemeClr val="tx1"/>
                </a:solidFill>
                <a:latin typeface="Constantia" charset="0"/>
                <a:ea typeface="ＭＳ Ｐゴシック" charset="0"/>
              </a:defRPr>
            </a:lvl3pPr>
            <a:lvl4pPr marL="1649006" indent="-235572" eaLnBrk="0" hangingPunct="0">
              <a:defRPr sz="2500">
                <a:solidFill>
                  <a:schemeClr val="tx1"/>
                </a:solidFill>
                <a:latin typeface="Constantia" charset="0"/>
                <a:ea typeface="ＭＳ Ｐゴシック" charset="0"/>
              </a:defRPr>
            </a:lvl4pPr>
            <a:lvl5pPr marL="2120151" indent="-235572" eaLnBrk="0" hangingPunct="0">
              <a:defRPr sz="2500">
                <a:solidFill>
                  <a:schemeClr val="tx1"/>
                </a:solidFill>
                <a:latin typeface="Constantia" charset="0"/>
                <a:ea typeface="ＭＳ Ｐゴシック" charset="0"/>
              </a:defRPr>
            </a:lvl5pPr>
            <a:lvl6pPr marL="2591295" indent="-235572" eaLnBrk="0" fontAlgn="base" hangingPunct="0">
              <a:spcBef>
                <a:spcPct val="0"/>
              </a:spcBef>
              <a:spcAft>
                <a:spcPct val="0"/>
              </a:spcAft>
              <a:defRPr sz="2500">
                <a:solidFill>
                  <a:schemeClr val="tx1"/>
                </a:solidFill>
                <a:latin typeface="Constantia" charset="0"/>
                <a:ea typeface="ＭＳ Ｐゴシック" charset="0"/>
              </a:defRPr>
            </a:lvl6pPr>
            <a:lvl7pPr marL="3062440" indent="-235572" eaLnBrk="0" fontAlgn="base" hangingPunct="0">
              <a:spcBef>
                <a:spcPct val="0"/>
              </a:spcBef>
              <a:spcAft>
                <a:spcPct val="0"/>
              </a:spcAft>
              <a:defRPr sz="2500">
                <a:solidFill>
                  <a:schemeClr val="tx1"/>
                </a:solidFill>
                <a:latin typeface="Constantia" charset="0"/>
                <a:ea typeface="ＭＳ Ｐゴシック" charset="0"/>
              </a:defRPr>
            </a:lvl7pPr>
            <a:lvl8pPr marL="3533585" indent="-235572" eaLnBrk="0" fontAlgn="base" hangingPunct="0">
              <a:spcBef>
                <a:spcPct val="0"/>
              </a:spcBef>
              <a:spcAft>
                <a:spcPct val="0"/>
              </a:spcAft>
              <a:defRPr sz="2500">
                <a:solidFill>
                  <a:schemeClr val="tx1"/>
                </a:solidFill>
                <a:latin typeface="Constantia" charset="0"/>
                <a:ea typeface="ＭＳ Ｐゴシック" charset="0"/>
              </a:defRPr>
            </a:lvl8pPr>
            <a:lvl9pPr marL="4004729" indent="-235572" eaLnBrk="0" fontAlgn="base" hangingPunct="0">
              <a:spcBef>
                <a:spcPct val="0"/>
              </a:spcBef>
              <a:spcAft>
                <a:spcPct val="0"/>
              </a:spcAft>
              <a:defRPr sz="2500">
                <a:solidFill>
                  <a:schemeClr val="tx1"/>
                </a:solidFill>
                <a:latin typeface="Constantia"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FE3F3FB-BD14-404B-9DF3-FD1609C02E00}" type="slidenum">
              <a:rPr kumimoji="0" lang="en-US" sz="1200" b="0" i="0" u="none" strike="noStrike" kern="0" cap="none" spc="0" normalizeH="0" baseline="0" noProof="0">
                <a:ln>
                  <a:noFill/>
                </a:ln>
                <a:solidFill>
                  <a:srgbClr val="000000"/>
                </a:solidFill>
                <a:effectLst/>
                <a:uLnTx/>
                <a:uFillTx/>
                <a:latin typeface="Calibri" charset="0"/>
                <a:ea typeface="ＭＳ Ｐゴシック" charset="0"/>
                <a:sym typeface="Arial"/>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0" cap="none" spc="0" normalizeH="0" baseline="0" noProof="0">
              <a:ln>
                <a:noFill/>
              </a:ln>
              <a:solidFill>
                <a:srgbClr val="000000"/>
              </a:solidFill>
              <a:effectLst/>
              <a:uLnTx/>
              <a:uFillTx/>
              <a:latin typeface="Calibri" charset="0"/>
              <a:ea typeface="ＭＳ Ｐゴシック" charset="0"/>
              <a:sym typeface="Arial"/>
            </a:endParaRPr>
          </a:p>
        </p:txBody>
      </p:sp>
    </p:spTree>
    <p:extLst>
      <p:ext uri="{BB962C8B-B14F-4D97-AF65-F5344CB8AC3E}">
        <p14:creationId xmlns:p14="http://schemas.microsoft.com/office/powerpoint/2010/main" val="220974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 name="Shape 1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One big Circle</a:t>
            </a:r>
          </a:p>
        </p:txBody>
      </p:sp>
      <p:sp>
        <p:nvSpPr>
          <p:cNvPr id="125" name="Shape 1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21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54490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Jeff</a:t>
            </a:r>
            <a:endParaRPr sz="1200" b="0" i="0" u="none" strike="noStrike" cap="none" dirty="0">
              <a:solidFill>
                <a:schemeClr val="dk1"/>
              </a:solidFill>
              <a:latin typeface="Calibri"/>
              <a:ea typeface="Calibri"/>
              <a:cs typeface="Calibri"/>
              <a:sym typeface="Calibri"/>
            </a:endParaRPr>
          </a:p>
        </p:txBody>
      </p:sp>
      <p:sp>
        <p:nvSpPr>
          <p:cNvPr id="157" name="Shape 157"/>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Sara</a:t>
            </a:r>
          </a:p>
          <a:p>
            <a:endParaRPr lang="en-US" altLang="en-US" b="1" dirty="0"/>
          </a:p>
          <a:p>
            <a:r>
              <a:rPr lang="en-US" altLang="en-US" b="1" dirty="0"/>
              <a:t>Poll: </a:t>
            </a:r>
            <a:r>
              <a:rPr lang="en-US" altLang="en-US" dirty="0"/>
              <a:t>What makes an effective standards-based lesson?</a:t>
            </a: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1519" indent="-285080">
              <a:defRPr>
                <a:solidFill>
                  <a:schemeClr val="tx1"/>
                </a:solidFill>
                <a:latin typeface="Arial" charset="0"/>
              </a:defRPr>
            </a:lvl2pPr>
            <a:lvl3pPr marL="1141878" indent="-227441">
              <a:defRPr>
                <a:solidFill>
                  <a:schemeClr val="tx1"/>
                </a:solidFill>
                <a:latin typeface="Arial" charset="0"/>
              </a:defRPr>
            </a:lvl3pPr>
            <a:lvl4pPr marL="1599875" indent="-227441">
              <a:defRPr>
                <a:solidFill>
                  <a:schemeClr val="tx1"/>
                </a:solidFill>
                <a:latin typeface="Arial" charset="0"/>
              </a:defRPr>
            </a:lvl4pPr>
            <a:lvl5pPr marL="2056314" indent="-227441">
              <a:defRPr>
                <a:solidFill>
                  <a:schemeClr val="tx1"/>
                </a:solidFill>
                <a:latin typeface="Arial" charset="0"/>
              </a:defRPr>
            </a:lvl5pPr>
            <a:lvl6pPr marL="2504965" indent="-227441" eaLnBrk="0" fontAlgn="base" hangingPunct="0">
              <a:spcBef>
                <a:spcPct val="0"/>
              </a:spcBef>
              <a:spcAft>
                <a:spcPct val="0"/>
              </a:spcAft>
              <a:defRPr>
                <a:solidFill>
                  <a:schemeClr val="tx1"/>
                </a:solidFill>
                <a:latin typeface="Arial" charset="0"/>
              </a:defRPr>
            </a:lvl6pPr>
            <a:lvl7pPr marL="2953615" indent="-227441" eaLnBrk="0" fontAlgn="base" hangingPunct="0">
              <a:spcBef>
                <a:spcPct val="0"/>
              </a:spcBef>
              <a:spcAft>
                <a:spcPct val="0"/>
              </a:spcAft>
              <a:defRPr>
                <a:solidFill>
                  <a:schemeClr val="tx1"/>
                </a:solidFill>
                <a:latin typeface="Arial" charset="0"/>
              </a:defRPr>
            </a:lvl7pPr>
            <a:lvl8pPr marL="3402265" indent="-227441" eaLnBrk="0" fontAlgn="base" hangingPunct="0">
              <a:spcBef>
                <a:spcPct val="0"/>
              </a:spcBef>
              <a:spcAft>
                <a:spcPct val="0"/>
              </a:spcAft>
              <a:defRPr>
                <a:solidFill>
                  <a:schemeClr val="tx1"/>
                </a:solidFill>
                <a:latin typeface="Arial" charset="0"/>
              </a:defRPr>
            </a:lvl8pPr>
            <a:lvl9pPr marL="3850916" indent="-227441"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31A5902-4D8D-438C-9319-E503741009BD}" type="slidenum">
              <a:rPr kumimoji="0" lang="en-US" alt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a:t>
            </a:r>
            <a:r>
              <a:rPr lang="en-US" baseline="0" dirty="0"/>
              <a:t> we need this slide?  Are we giving too much away? </a:t>
            </a:r>
            <a:endParaRPr lang="en-US" dirty="0"/>
          </a:p>
        </p:txBody>
      </p:sp>
      <p:sp>
        <p:nvSpPr>
          <p:cNvPr id="4" name="Slide Number Placeholder 3"/>
          <p:cNvSpPr>
            <a:spLocks noGrp="1"/>
          </p:cNvSpPr>
          <p:nvPr>
            <p:ph type="sldNum" sz="quarter" idx="10"/>
          </p:nvPr>
        </p:nvSpPr>
        <p:spPr/>
        <p:txBody>
          <a:bodyPr/>
          <a:lstStyle/>
          <a:p>
            <a:fld id="{B4D54E45-3550-497E-A271-2532DC7CAEF5}" type="slidenum">
              <a:rPr lang="en-US">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64641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6" name="Shape 176"/>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Jeff</a:t>
            </a:r>
            <a:endParaRPr sz="1200" b="0" i="0" u="none" strike="noStrike" cap="none" dirty="0">
              <a:solidFill>
                <a:schemeClr val="dk1"/>
              </a:solidFill>
              <a:latin typeface="Calibri"/>
              <a:ea typeface="Calibri"/>
              <a:cs typeface="Calibri"/>
              <a:sym typeface="Calibri"/>
            </a:endParaRPr>
          </a:p>
        </p:txBody>
      </p:sp>
      <p:sp>
        <p:nvSpPr>
          <p:cNvPr id="177" name="Shape 177"/>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8788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idea of shifts</a:t>
            </a:r>
            <a:r>
              <a:rPr lang="en-US" baseline="0" dirty="0"/>
              <a:t> as they relate to the CCRS.  Before we review each shift in detail, ask participants if they can explain what they think these shifts mean/require teachers to do</a:t>
            </a:r>
            <a:endParaRPr lang="en-US" dirty="0"/>
          </a:p>
        </p:txBody>
      </p:sp>
      <p:sp>
        <p:nvSpPr>
          <p:cNvPr id="4" name="Slide Number Placeholder 3"/>
          <p:cNvSpPr>
            <a:spLocks noGrp="1"/>
          </p:cNvSpPr>
          <p:nvPr>
            <p:ph type="sldNum" sz="quarter" idx="10"/>
          </p:nvPr>
        </p:nvSpPr>
        <p:spPr/>
        <p:txBody>
          <a:bodyPr/>
          <a:lstStyle/>
          <a:p>
            <a:fld id="{691BEC6D-2218-46B0-9CCD-97220FAD435C}"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16146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88705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15</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849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Jeff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1BEC6D-2218-46B0-9CCD-97220FAD435C}"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023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088706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078112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728388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4848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33450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72310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1582283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564B3C">
                  <a:lumMod val="90000"/>
                  <a:lumOff val="10000"/>
                </a:srgbClr>
              </a:solidFill>
            </a:endParaRPr>
          </a:p>
        </p:txBody>
      </p:sp>
      <p:sp>
        <p:nvSpPr>
          <p:cNvPr id="9" name="Slide Number Placeholder 8"/>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9038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564B3C">
                  <a:lumMod val="90000"/>
                  <a:lumOff val="10000"/>
                </a:srgbClr>
              </a:solidFill>
            </a:endParaRPr>
          </a:p>
        </p:txBody>
      </p:sp>
      <p:sp>
        <p:nvSpPr>
          <p:cNvPr id="5" name="Slide Number Placeholder 4"/>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683453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564B3C">
                  <a:lumMod val="90000"/>
                  <a:lumOff val="10000"/>
                </a:srgbClr>
              </a:solidFill>
            </a:endParaRPr>
          </a:p>
        </p:txBody>
      </p:sp>
      <p:sp>
        <p:nvSpPr>
          <p:cNvPr id="4" name="Slide Number Placeholder 3"/>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2584256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23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805201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4249657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795827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519758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56820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769313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330548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217104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564B3C">
                  <a:lumMod val="90000"/>
                  <a:lumOff val="10000"/>
                </a:srgbClr>
              </a:solidFill>
            </a:endParaRPr>
          </a:p>
        </p:txBody>
      </p:sp>
      <p:sp>
        <p:nvSpPr>
          <p:cNvPr id="9" name="Slide Number Placeholder 8"/>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644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564B3C">
                  <a:lumMod val="90000"/>
                  <a:lumOff val="10000"/>
                </a:srgbClr>
              </a:solidFill>
            </a:endParaRPr>
          </a:p>
        </p:txBody>
      </p:sp>
      <p:sp>
        <p:nvSpPr>
          <p:cNvPr id="5" name="Slide Number Placeholder 4"/>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618443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564B3C">
                  <a:lumMod val="90000"/>
                  <a:lumOff val="10000"/>
                </a:srgbClr>
              </a:solidFill>
            </a:endParaRPr>
          </a:p>
        </p:txBody>
      </p:sp>
      <p:sp>
        <p:nvSpPr>
          <p:cNvPr id="4" name="Slide Number Placeholder 3"/>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938020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07508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008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21033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808075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64B3C">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6877678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42588293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5815277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3471710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6291028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5A6378">
                  <a:lumMod val="90000"/>
                  <a:lumOff val="10000"/>
                </a:srgbClr>
              </a:solidFill>
            </a:endParaRPr>
          </a:p>
        </p:txBody>
      </p:sp>
      <p:sp>
        <p:nvSpPr>
          <p:cNvPr id="9" name="Slide Number Placeholder 8"/>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211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5A6378">
                  <a:lumMod val="90000"/>
                  <a:lumOff val="10000"/>
                </a:srgbClr>
              </a:solidFill>
            </a:endParaRPr>
          </a:p>
        </p:txBody>
      </p:sp>
      <p:sp>
        <p:nvSpPr>
          <p:cNvPr id="5" name="Slide Number Placeholder 4"/>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934366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9795118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5A6378">
                  <a:lumMod val="90000"/>
                  <a:lumOff val="10000"/>
                </a:srgbClr>
              </a:solidFill>
            </a:endParaRPr>
          </a:p>
        </p:txBody>
      </p:sp>
      <p:sp>
        <p:nvSpPr>
          <p:cNvPr id="4" name="Slide Number Placeholder 3"/>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29599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3929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A6378">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4050000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992079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5A6378">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9152290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9662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269424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7279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38341711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68911B7-57A4-4F33-9626-5B40DE8740B2}" type="slidenum">
              <a:rPr lang="en-US" smtClean="0"/>
              <a:t>‹#›</a:t>
            </a:fld>
            <a:endParaRPr lang="en-US" dirty="0"/>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970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564B3C">
                  <a:lumMod val="90000"/>
                  <a:lumOff val="10000"/>
                </a:srgbClr>
              </a:solidFill>
            </a:endParaRPr>
          </a:p>
        </p:txBody>
      </p:sp>
      <p:sp>
        <p:nvSpPr>
          <p:cNvPr id="9" name="Slide Number Placeholder 8"/>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658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17959457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21779539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5124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409201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37921151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t>9/7/2018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68911B7-57A4-4F33-9626-5B40DE8740B2}" type="slidenum">
              <a:rPr lang="en-US" smtClean="0"/>
              <a:t>‹#›</a:t>
            </a:fld>
            <a:endParaRPr lang="en-US" dirty="0"/>
          </a:p>
        </p:txBody>
      </p:sp>
    </p:spTree>
    <p:extLst>
      <p:ext uri="{BB962C8B-B14F-4D97-AF65-F5344CB8AC3E}">
        <p14:creationId xmlns:p14="http://schemas.microsoft.com/office/powerpoint/2010/main" val="8051881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949772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5810783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314300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457022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564B3C">
                  <a:lumMod val="90000"/>
                  <a:lumOff val="10000"/>
                </a:srgbClr>
              </a:solidFill>
            </a:endParaRPr>
          </a:p>
        </p:txBody>
      </p:sp>
      <p:sp>
        <p:nvSpPr>
          <p:cNvPr id="5" name="Slide Number Placeholder 4"/>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990762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15193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579363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9526381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83308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8073347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1257369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14888336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762000" y="4572000"/>
            <a:ext cx="6781800"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27" name="Shape 27"/>
          <p:cNvSpPr txBox="1">
            <a:spLocks noGrp="1"/>
          </p:cNvSpPr>
          <p:nvPr>
            <p:ph type="body" idx="1"/>
          </p:nvPr>
        </p:nvSpPr>
        <p:spPr>
          <a:xfrm>
            <a:off x="762000" y="685800"/>
            <a:ext cx="7543800" cy="3886200"/>
          </a:xfrm>
          <a:prstGeom prst="rect">
            <a:avLst/>
          </a:prstGeom>
          <a:noFill/>
          <a:ln>
            <a:noFill/>
          </a:ln>
        </p:spPr>
        <p:txBody>
          <a:bodyPr lIns="91425" tIns="91425" rIns="91425" bIns="91425" anchor="ctr" anchorCtr="0"/>
          <a:lstStyle>
            <a:lvl1pPr marL="274320" marR="0" lvl="0" indent="-121920"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1pPr>
            <a:lvl2pPr marL="594360" marR="0" lvl="1" indent="-137159" algn="l" rtl="0">
              <a:spcBef>
                <a:spcPts val="440"/>
              </a:spcBef>
              <a:buClr>
                <a:schemeClr val="accent1"/>
              </a:buClr>
              <a:buSzPct val="100000"/>
              <a:buFont typeface="Arial"/>
              <a:buChar char="•"/>
              <a:defRPr sz="2200" b="0" i="0" u="none" strike="noStrike" cap="none">
                <a:solidFill>
                  <a:schemeClr val="dk2"/>
                </a:solidFill>
                <a:latin typeface="Times New Roman"/>
                <a:ea typeface="Times New Roman"/>
                <a:cs typeface="Times New Roman"/>
                <a:sym typeface="Times New Roman"/>
              </a:defRPr>
            </a:lvl2pPr>
            <a:lvl3pPr marL="868680" marR="0" lvl="2" indent="-10668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3pPr>
            <a:lvl4pPr marL="1143000" marR="0" lvl="3"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4pPr>
            <a:lvl5pPr marL="1371600" marR="0" lvl="4"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5pPr>
            <a:lvl6pPr marL="1645920" marR="0" lvl="5" indent="-13462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6pPr>
            <a:lvl7pPr marL="1901951" marR="0" lvl="6" indent="-136651"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7pPr>
            <a:lvl8pPr marL="2194560" marR="0" lvl="7" indent="-13716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8pPr>
            <a:lvl9pPr marL="2468880" marR="0" lvl="8" indent="-132079"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28" name="Shape 28"/>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29" name="Shape 29"/>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30" name="Shape 30"/>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spTree>
    <p:extLst>
      <p:ext uri="{BB962C8B-B14F-4D97-AF65-F5344CB8AC3E}">
        <p14:creationId xmlns:p14="http://schemas.microsoft.com/office/powerpoint/2010/main" val="4635388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5"/>
        <p:cNvGrpSpPr/>
        <p:nvPr/>
      </p:nvGrpSpPr>
      <p:grpSpPr>
        <a:xfrm>
          <a:off x="0" y="0"/>
          <a:ext cx="0" cy="0"/>
          <a:chOff x="0" y="0"/>
          <a:chExt cx="0" cy="0"/>
        </a:xfrm>
      </p:grpSpPr>
      <p:sp>
        <p:nvSpPr>
          <p:cNvPr id="36" name="Shape 36"/>
          <p:cNvSpPr/>
          <p:nvPr/>
        </p:nvSpPr>
        <p:spPr>
          <a:xfrm>
            <a:off x="777239" y="0"/>
            <a:ext cx="7543800" cy="30480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Times New Roman"/>
              <a:ea typeface="Times New Roman"/>
              <a:cs typeface="Times New Roman"/>
              <a:sym typeface="Times New Roman"/>
            </a:endParaRPr>
          </a:p>
        </p:txBody>
      </p:sp>
      <p:sp>
        <p:nvSpPr>
          <p:cNvPr id="37" name="Shape 37"/>
          <p:cNvSpPr txBox="1">
            <a:spLocks noGrp="1"/>
          </p:cNvSpPr>
          <p:nvPr>
            <p:ph type="title"/>
          </p:nvPr>
        </p:nvSpPr>
        <p:spPr>
          <a:xfrm>
            <a:off x="762000" y="3276600"/>
            <a:ext cx="7543800" cy="16763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38" name="Shape 38"/>
          <p:cNvSpPr txBox="1">
            <a:spLocks noGrp="1"/>
          </p:cNvSpPr>
          <p:nvPr>
            <p:ph type="body" idx="1"/>
          </p:nvPr>
        </p:nvSpPr>
        <p:spPr>
          <a:xfrm>
            <a:off x="762000" y="4953000"/>
            <a:ext cx="6858000" cy="914400"/>
          </a:xfrm>
          <a:prstGeom prst="rect">
            <a:avLst/>
          </a:prstGeom>
          <a:noFill/>
          <a:ln>
            <a:noFill/>
          </a:ln>
        </p:spPr>
        <p:txBody>
          <a:bodyPr lIns="91425" tIns="91425" rIns="91425" bIns="91425" anchor="t" anchorCtr="0"/>
          <a:lstStyle>
            <a:lvl1pPr marL="0" marR="0" lvl="0" indent="0" algn="l" rtl="0">
              <a:spcBef>
                <a:spcPts val="560"/>
              </a:spcBef>
              <a:buClr>
                <a:schemeClr val="accent1"/>
              </a:buClr>
              <a:buFont typeface="Arial"/>
              <a:buNone/>
              <a:defRPr sz="2800" b="0" i="0" u="none" strike="noStrike" cap="none">
                <a:solidFill>
                  <a:schemeClr val="dk2"/>
                </a:solidFill>
                <a:latin typeface="Times New Roman"/>
                <a:ea typeface="Times New Roman"/>
                <a:cs typeface="Times New Roman"/>
                <a:sym typeface="Times New Roman"/>
              </a:defRPr>
            </a:lvl1pPr>
            <a:lvl2pPr marL="457200" marR="0" lvl="1" indent="0" algn="l" rtl="0">
              <a:spcBef>
                <a:spcPts val="360"/>
              </a:spcBef>
              <a:buClr>
                <a:schemeClr val="accent1"/>
              </a:buClr>
              <a:buFont typeface="Arial"/>
              <a:buNone/>
              <a:defRPr sz="1800" b="0" i="0" u="none" strike="noStrike" cap="none">
                <a:solidFill>
                  <a:srgbClr val="888888"/>
                </a:solidFill>
                <a:latin typeface="Times New Roman"/>
                <a:ea typeface="Times New Roman"/>
                <a:cs typeface="Times New Roman"/>
                <a:sym typeface="Times New Roman"/>
              </a:defRPr>
            </a:lvl2pPr>
            <a:lvl3pPr marL="914400" marR="0" lvl="2" indent="0" algn="l" rtl="0">
              <a:spcBef>
                <a:spcPts val="320"/>
              </a:spcBef>
              <a:buClr>
                <a:schemeClr val="accent1"/>
              </a:buClr>
              <a:buFont typeface="Arial"/>
              <a:buNone/>
              <a:defRPr sz="1600" b="0" i="0" u="none" strike="noStrike" cap="none">
                <a:solidFill>
                  <a:srgbClr val="888888"/>
                </a:solidFill>
                <a:latin typeface="Times New Roman"/>
                <a:ea typeface="Times New Roman"/>
                <a:cs typeface="Times New Roman"/>
                <a:sym typeface="Times New Roman"/>
              </a:defRPr>
            </a:lvl3pPr>
            <a:lvl4pPr marL="1371600" marR="0" lvl="3" indent="0" algn="l" rtl="0">
              <a:spcBef>
                <a:spcPts val="280"/>
              </a:spcBef>
              <a:buClr>
                <a:schemeClr val="accent1"/>
              </a:buClr>
              <a:buFont typeface="Arial"/>
              <a:buNone/>
              <a:defRPr sz="1400" b="0" i="0" u="none" strike="noStrike" cap="none">
                <a:solidFill>
                  <a:srgbClr val="888888"/>
                </a:solidFill>
                <a:latin typeface="Times New Roman"/>
                <a:ea typeface="Times New Roman"/>
                <a:cs typeface="Times New Roman"/>
                <a:sym typeface="Times New Roman"/>
              </a:defRPr>
            </a:lvl4pPr>
            <a:lvl5pPr marL="1828800" marR="0" lvl="4" indent="0" algn="l" rtl="0">
              <a:spcBef>
                <a:spcPts val="280"/>
              </a:spcBef>
              <a:buClr>
                <a:schemeClr val="accent1"/>
              </a:buClr>
              <a:buFont typeface="Arial"/>
              <a:buNone/>
              <a:defRPr sz="1400" b="0" i="0" u="none" strike="noStrike" cap="none">
                <a:solidFill>
                  <a:srgbClr val="888888"/>
                </a:solidFill>
                <a:latin typeface="Times New Roman"/>
                <a:ea typeface="Times New Roman"/>
                <a:cs typeface="Times New Roman"/>
                <a:sym typeface="Times New Roman"/>
              </a:defRPr>
            </a:lvl5pPr>
            <a:lvl6pPr marL="2286000" marR="0" lvl="5" indent="0" algn="l" rtl="0">
              <a:spcBef>
                <a:spcPts val="280"/>
              </a:spcBef>
              <a:buClr>
                <a:schemeClr val="accent1"/>
              </a:buClr>
              <a:buFont typeface="Arial"/>
              <a:buNone/>
              <a:defRPr sz="1400" b="0" i="0" u="none" strike="noStrike" cap="none">
                <a:solidFill>
                  <a:srgbClr val="888888"/>
                </a:solidFill>
                <a:latin typeface="Times New Roman"/>
                <a:ea typeface="Times New Roman"/>
                <a:cs typeface="Times New Roman"/>
                <a:sym typeface="Times New Roman"/>
              </a:defRPr>
            </a:lvl6pPr>
            <a:lvl7pPr marL="2743200" marR="0" lvl="6" indent="0" algn="l" rtl="0">
              <a:spcBef>
                <a:spcPts val="280"/>
              </a:spcBef>
              <a:buClr>
                <a:schemeClr val="accent1"/>
              </a:buClr>
              <a:buFont typeface="Arial"/>
              <a:buNone/>
              <a:defRPr sz="1400" b="0" i="0" u="none" strike="noStrike" cap="none">
                <a:solidFill>
                  <a:srgbClr val="888888"/>
                </a:solidFill>
                <a:latin typeface="Times New Roman"/>
                <a:ea typeface="Times New Roman"/>
                <a:cs typeface="Times New Roman"/>
                <a:sym typeface="Times New Roman"/>
              </a:defRPr>
            </a:lvl7pPr>
            <a:lvl8pPr marL="3200400" marR="0" lvl="7" indent="0" algn="l" rtl="0">
              <a:spcBef>
                <a:spcPts val="280"/>
              </a:spcBef>
              <a:buClr>
                <a:schemeClr val="accent1"/>
              </a:buClr>
              <a:buFont typeface="Arial"/>
              <a:buNone/>
              <a:defRPr sz="1400" b="0" i="0" u="none" strike="noStrike" cap="none">
                <a:solidFill>
                  <a:srgbClr val="888888"/>
                </a:solidFill>
                <a:latin typeface="Times New Roman"/>
                <a:ea typeface="Times New Roman"/>
                <a:cs typeface="Times New Roman"/>
                <a:sym typeface="Times New Roman"/>
              </a:defRPr>
            </a:lvl8pPr>
            <a:lvl9pPr marL="3657600" marR="0" lvl="8" indent="0" algn="l" rtl="0">
              <a:spcBef>
                <a:spcPts val="280"/>
              </a:spcBef>
              <a:buClr>
                <a:schemeClr val="accent1"/>
              </a:buClr>
              <a:buFont typeface="Arial"/>
              <a:buNone/>
              <a:defRPr sz="1400" b="0" i="0" u="none" strike="noStrike" cap="none">
                <a:solidFill>
                  <a:srgbClr val="888888"/>
                </a:solidFill>
                <a:latin typeface="Times New Roman"/>
                <a:ea typeface="Times New Roman"/>
                <a:cs typeface="Times New Roman"/>
                <a:sym typeface="Times New Roman"/>
              </a:defRPr>
            </a:lvl9pPr>
          </a:lstStyle>
          <a:p>
            <a:endParaRPr/>
          </a:p>
        </p:txBody>
      </p:sp>
      <p:sp>
        <p:nvSpPr>
          <p:cNvPr id="39" name="Shape 39"/>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0" name="Shape 40"/>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1" name="Shape 41"/>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sp>
        <p:nvSpPr>
          <p:cNvPr id="42" name="Shape 42"/>
          <p:cNvSpPr/>
          <p:nvPr/>
        </p:nvSpPr>
        <p:spPr>
          <a:xfrm>
            <a:off x="777239" y="6172200"/>
            <a:ext cx="7543800" cy="2743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065089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762000" y="4572000"/>
            <a:ext cx="6781800"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45" name="Shape 45"/>
          <p:cNvSpPr txBox="1">
            <a:spLocks noGrp="1"/>
          </p:cNvSpPr>
          <p:nvPr>
            <p:ph type="body" idx="1"/>
          </p:nvPr>
        </p:nvSpPr>
        <p:spPr>
          <a:xfrm>
            <a:off x="762000" y="609600"/>
            <a:ext cx="3657600" cy="3767328"/>
          </a:xfrm>
          <a:prstGeom prst="rect">
            <a:avLst/>
          </a:prstGeom>
          <a:noFill/>
          <a:ln>
            <a:noFill/>
          </a:ln>
        </p:spPr>
        <p:txBody>
          <a:bodyPr lIns="91425" tIns="91425" rIns="91425" bIns="91425" anchor="ctr" anchorCtr="0"/>
          <a:lstStyle>
            <a:lvl1pPr marL="274320" marR="0" lvl="0" indent="-96520" algn="l" rtl="0">
              <a:spcBef>
                <a:spcPts val="560"/>
              </a:spcBef>
              <a:buClr>
                <a:schemeClr val="accent1"/>
              </a:buClr>
              <a:buSzPct val="100000"/>
              <a:buFont typeface="Arial"/>
              <a:buChar char="•"/>
              <a:defRPr sz="2800" b="0" i="0" u="none" strike="noStrike" cap="none">
                <a:solidFill>
                  <a:schemeClr val="dk2"/>
                </a:solidFill>
                <a:latin typeface="Times New Roman"/>
                <a:ea typeface="Times New Roman"/>
                <a:cs typeface="Times New Roman"/>
                <a:sym typeface="Times New Roman"/>
              </a:defRPr>
            </a:lvl1pPr>
            <a:lvl2pPr marL="594360" marR="0" lvl="1" indent="-124459"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2pPr>
            <a:lvl3pPr marL="868680" marR="0" lvl="2" indent="-10668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3pPr>
            <a:lvl4pPr marL="1143000" marR="0" lvl="3"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4pPr>
            <a:lvl5pPr marL="1371600" marR="0" lvl="4"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5pPr>
            <a:lvl6pPr marL="1645920" marR="0" lvl="5" indent="-12192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6pPr>
            <a:lvl7pPr marL="1901951" marR="0" lvl="6" indent="-123951"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7pPr>
            <a:lvl8pPr marL="2194560" marR="0" lvl="7" indent="-12446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8pPr>
            <a:lvl9pPr marL="2468880" marR="0" lvl="8" indent="-119379"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9pPr>
          </a:lstStyle>
          <a:p>
            <a:endParaRPr/>
          </a:p>
        </p:txBody>
      </p:sp>
      <p:sp>
        <p:nvSpPr>
          <p:cNvPr id="46" name="Shape 46"/>
          <p:cNvSpPr txBox="1">
            <a:spLocks noGrp="1"/>
          </p:cNvSpPr>
          <p:nvPr>
            <p:ph type="body" idx="2"/>
          </p:nvPr>
        </p:nvSpPr>
        <p:spPr>
          <a:xfrm>
            <a:off x="4648200" y="609600"/>
            <a:ext cx="3657600" cy="3767328"/>
          </a:xfrm>
          <a:prstGeom prst="rect">
            <a:avLst/>
          </a:prstGeom>
          <a:noFill/>
          <a:ln>
            <a:noFill/>
          </a:ln>
        </p:spPr>
        <p:txBody>
          <a:bodyPr lIns="91425" tIns="91425" rIns="91425" bIns="91425" anchor="ctr" anchorCtr="0"/>
          <a:lstStyle>
            <a:lvl1pPr marL="274320" marR="0" lvl="0" indent="-96520" algn="l" rtl="0">
              <a:spcBef>
                <a:spcPts val="560"/>
              </a:spcBef>
              <a:buClr>
                <a:schemeClr val="accent1"/>
              </a:buClr>
              <a:buSzPct val="100000"/>
              <a:buFont typeface="Arial"/>
              <a:buChar char="•"/>
              <a:defRPr sz="2800" b="0" i="0" u="none" strike="noStrike" cap="none">
                <a:solidFill>
                  <a:schemeClr val="dk2"/>
                </a:solidFill>
                <a:latin typeface="Times New Roman"/>
                <a:ea typeface="Times New Roman"/>
                <a:cs typeface="Times New Roman"/>
                <a:sym typeface="Times New Roman"/>
              </a:defRPr>
            </a:lvl1pPr>
            <a:lvl2pPr marL="594360" marR="0" lvl="1" indent="-124459"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2pPr>
            <a:lvl3pPr marL="868680" marR="0" lvl="2" indent="-10668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3pPr>
            <a:lvl4pPr marL="1143000" marR="0" lvl="3"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4pPr>
            <a:lvl5pPr marL="1371600" marR="0" lvl="4"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5pPr>
            <a:lvl6pPr marL="1645920" marR="0" lvl="5" indent="-12192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6pPr>
            <a:lvl7pPr marL="1901951" marR="0" lvl="6" indent="-123951"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7pPr>
            <a:lvl8pPr marL="2194560" marR="0" lvl="7" indent="-12446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8pPr>
            <a:lvl9pPr marL="2468880" marR="0" lvl="8" indent="-119379"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9pPr>
          </a:lstStyle>
          <a:p>
            <a:endParaRPr/>
          </a:p>
        </p:txBody>
      </p:sp>
      <p:sp>
        <p:nvSpPr>
          <p:cNvPr id="47" name="Shape 47"/>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8" name="Shape 48"/>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49" name="Shape 49"/>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spTree>
    <p:extLst>
      <p:ext uri="{BB962C8B-B14F-4D97-AF65-F5344CB8AC3E}">
        <p14:creationId xmlns:p14="http://schemas.microsoft.com/office/powerpoint/2010/main" val="3599509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564B3C">
                  <a:lumMod val="90000"/>
                  <a:lumOff val="10000"/>
                </a:srgbClr>
              </a:solidFill>
            </a:endParaRPr>
          </a:p>
        </p:txBody>
      </p:sp>
      <p:sp>
        <p:nvSpPr>
          <p:cNvPr id="4" name="Slide Number Placeholder 3"/>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0548019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762000" y="4572000"/>
            <a:ext cx="6781800"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52" name="Shape 52"/>
          <p:cNvSpPr txBox="1">
            <a:spLocks noGrp="1"/>
          </p:cNvSpPr>
          <p:nvPr>
            <p:ph type="body" idx="1"/>
          </p:nvPr>
        </p:nvSpPr>
        <p:spPr>
          <a:xfrm>
            <a:off x="758952" y="609600"/>
            <a:ext cx="3657600" cy="639762"/>
          </a:xfrm>
          <a:prstGeom prst="rect">
            <a:avLst/>
          </a:prstGeom>
          <a:noFill/>
          <a:ln>
            <a:noFill/>
          </a:ln>
        </p:spPr>
        <p:txBody>
          <a:bodyPr lIns="91425" tIns="91425" rIns="91425" bIns="91425" anchor="b" anchorCtr="0"/>
          <a:lstStyle>
            <a:lvl1pPr marL="0" marR="0" lvl="0" indent="0" algn="l" rtl="0">
              <a:spcBef>
                <a:spcPts val="560"/>
              </a:spcBef>
              <a:buClr>
                <a:schemeClr val="accent1"/>
              </a:buClr>
              <a:buFont typeface="Arial"/>
              <a:buNone/>
              <a:defRPr sz="2800" b="0" i="0" u="none" strike="noStrike" cap="none">
                <a:solidFill>
                  <a:schemeClr val="dk2"/>
                </a:solidFill>
                <a:latin typeface="Impact"/>
                <a:ea typeface="Impact"/>
                <a:cs typeface="Impact"/>
                <a:sym typeface="Impact"/>
              </a:defRPr>
            </a:lvl1pPr>
            <a:lvl2pPr marL="457200" marR="0" lvl="1" indent="0" algn="l" rtl="0">
              <a:spcBef>
                <a:spcPts val="400"/>
              </a:spcBef>
              <a:buClr>
                <a:schemeClr val="accent1"/>
              </a:buClr>
              <a:buFont typeface="Arial"/>
              <a:buNone/>
              <a:defRPr sz="2000" b="1" i="0" u="none" strike="noStrike" cap="none">
                <a:solidFill>
                  <a:schemeClr val="dk2"/>
                </a:solidFill>
                <a:latin typeface="Times New Roman"/>
                <a:ea typeface="Times New Roman"/>
                <a:cs typeface="Times New Roman"/>
                <a:sym typeface="Times New Roman"/>
              </a:defRPr>
            </a:lvl2pPr>
            <a:lvl3pPr marL="914400" marR="0" lvl="2" indent="0" algn="l" rtl="0">
              <a:spcBef>
                <a:spcPts val="360"/>
              </a:spcBef>
              <a:buClr>
                <a:schemeClr val="accent1"/>
              </a:buClr>
              <a:buFont typeface="Arial"/>
              <a:buNone/>
              <a:defRPr sz="1800" b="1" i="0" u="none" strike="noStrike" cap="none">
                <a:solidFill>
                  <a:schemeClr val="dk2"/>
                </a:solidFill>
                <a:latin typeface="Times New Roman"/>
                <a:ea typeface="Times New Roman"/>
                <a:cs typeface="Times New Roman"/>
                <a:sym typeface="Times New Roman"/>
              </a:defRPr>
            </a:lvl3pPr>
            <a:lvl4pPr marL="1371600" marR="0" lvl="3"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4pPr>
            <a:lvl5pPr marL="1828800" marR="0" lvl="4"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5pPr>
            <a:lvl6pPr marL="2286000" marR="0" lvl="5"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6pPr>
            <a:lvl7pPr marL="2743200" marR="0" lvl="6"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7pPr>
            <a:lvl8pPr marL="3200400" marR="0" lvl="7"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8pPr>
            <a:lvl9pPr marL="3657600" marR="0" lvl="8"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9pPr>
          </a:lstStyle>
          <a:p>
            <a:endParaRPr/>
          </a:p>
        </p:txBody>
      </p:sp>
      <p:sp>
        <p:nvSpPr>
          <p:cNvPr id="53" name="Shape 53"/>
          <p:cNvSpPr txBox="1">
            <a:spLocks noGrp="1"/>
          </p:cNvSpPr>
          <p:nvPr>
            <p:ph type="body" idx="2"/>
          </p:nvPr>
        </p:nvSpPr>
        <p:spPr>
          <a:xfrm>
            <a:off x="758952" y="1329263"/>
            <a:ext cx="3657600" cy="3048000"/>
          </a:xfrm>
          <a:prstGeom prst="rect">
            <a:avLst/>
          </a:prstGeom>
          <a:noFill/>
          <a:ln>
            <a:noFill/>
          </a:ln>
        </p:spPr>
        <p:txBody>
          <a:bodyPr lIns="91425" tIns="91425" rIns="91425" bIns="91425" anchor="t" anchorCtr="0"/>
          <a:lstStyle>
            <a:lvl1pPr marL="274320" marR="0" lvl="0" indent="-121920"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1pPr>
            <a:lvl2pPr marL="594360" marR="0" lvl="1" indent="-149859"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2pPr>
            <a:lvl3pPr marL="868680" marR="0" lvl="2" indent="-11938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3pPr>
            <a:lvl4pPr marL="1143000" marR="0" lvl="3" indent="-12700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4pPr>
            <a:lvl5pPr marL="1371600" marR="0" lvl="4" indent="-12700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5pPr>
            <a:lvl6pPr marL="1645920" marR="0" lvl="5" indent="-13462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6pPr>
            <a:lvl7pPr marL="1901951" marR="0" lvl="6" indent="-136651"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7pPr>
            <a:lvl8pPr marL="2194560" marR="0" lvl="7" indent="-13716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8pPr>
            <a:lvl9pPr marL="2468880" marR="0" lvl="8" indent="-132079"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54" name="Shape 54"/>
          <p:cNvSpPr txBox="1">
            <a:spLocks noGrp="1"/>
          </p:cNvSpPr>
          <p:nvPr>
            <p:ph type="body" idx="3"/>
          </p:nvPr>
        </p:nvSpPr>
        <p:spPr>
          <a:xfrm>
            <a:off x="4645151" y="609600"/>
            <a:ext cx="3657600" cy="639762"/>
          </a:xfrm>
          <a:prstGeom prst="rect">
            <a:avLst/>
          </a:prstGeom>
          <a:noFill/>
          <a:ln>
            <a:noFill/>
          </a:ln>
        </p:spPr>
        <p:txBody>
          <a:bodyPr lIns="91425" tIns="91425" rIns="91425" bIns="91425" anchor="b" anchorCtr="0"/>
          <a:lstStyle>
            <a:lvl1pPr marL="0" marR="0" lvl="0" indent="0" algn="l" rtl="0">
              <a:spcBef>
                <a:spcPts val="560"/>
              </a:spcBef>
              <a:buClr>
                <a:schemeClr val="accent1"/>
              </a:buClr>
              <a:buFont typeface="Arial"/>
              <a:buNone/>
              <a:defRPr sz="2800" b="0" i="0" u="none" strike="noStrike" cap="none">
                <a:solidFill>
                  <a:schemeClr val="dk2"/>
                </a:solidFill>
                <a:latin typeface="Impact"/>
                <a:ea typeface="Impact"/>
                <a:cs typeface="Impact"/>
                <a:sym typeface="Impact"/>
              </a:defRPr>
            </a:lvl1pPr>
            <a:lvl2pPr marL="457200" marR="0" lvl="1" indent="0" algn="l" rtl="0">
              <a:spcBef>
                <a:spcPts val="400"/>
              </a:spcBef>
              <a:buClr>
                <a:schemeClr val="accent1"/>
              </a:buClr>
              <a:buFont typeface="Arial"/>
              <a:buNone/>
              <a:defRPr sz="2000" b="1" i="0" u="none" strike="noStrike" cap="none">
                <a:solidFill>
                  <a:schemeClr val="dk2"/>
                </a:solidFill>
                <a:latin typeface="Times New Roman"/>
                <a:ea typeface="Times New Roman"/>
                <a:cs typeface="Times New Roman"/>
                <a:sym typeface="Times New Roman"/>
              </a:defRPr>
            </a:lvl2pPr>
            <a:lvl3pPr marL="914400" marR="0" lvl="2" indent="0" algn="l" rtl="0">
              <a:spcBef>
                <a:spcPts val="360"/>
              </a:spcBef>
              <a:buClr>
                <a:schemeClr val="accent1"/>
              </a:buClr>
              <a:buFont typeface="Arial"/>
              <a:buNone/>
              <a:defRPr sz="1800" b="1" i="0" u="none" strike="noStrike" cap="none">
                <a:solidFill>
                  <a:schemeClr val="dk2"/>
                </a:solidFill>
                <a:latin typeface="Times New Roman"/>
                <a:ea typeface="Times New Roman"/>
                <a:cs typeface="Times New Roman"/>
                <a:sym typeface="Times New Roman"/>
              </a:defRPr>
            </a:lvl3pPr>
            <a:lvl4pPr marL="1371600" marR="0" lvl="3"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4pPr>
            <a:lvl5pPr marL="1828800" marR="0" lvl="4"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5pPr>
            <a:lvl6pPr marL="2286000" marR="0" lvl="5"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6pPr>
            <a:lvl7pPr marL="2743200" marR="0" lvl="6"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7pPr>
            <a:lvl8pPr marL="3200400" marR="0" lvl="7"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8pPr>
            <a:lvl9pPr marL="3657600" marR="0" lvl="8" indent="0" algn="l" rtl="0">
              <a:spcBef>
                <a:spcPts val="320"/>
              </a:spcBef>
              <a:buClr>
                <a:schemeClr val="accent1"/>
              </a:buClr>
              <a:buFont typeface="Arial"/>
              <a:buNone/>
              <a:defRPr sz="1600" b="1" i="0" u="none" strike="noStrike" cap="none">
                <a:solidFill>
                  <a:schemeClr val="dk2"/>
                </a:solidFill>
                <a:latin typeface="Times New Roman"/>
                <a:ea typeface="Times New Roman"/>
                <a:cs typeface="Times New Roman"/>
                <a:sym typeface="Times New Roman"/>
              </a:defRPr>
            </a:lvl9pPr>
          </a:lstStyle>
          <a:p>
            <a:endParaRPr/>
          </a:p>
        </p:txBody>
      </p:sp>
      <p:sp>
        <p:nvSpPr>
          <p:cNvPr id="55" name="Shape 55"/>
          <p:cNvSpPr txBox="1">
            <a:spLocks noGrp="1"/>
          </p:cNvSpPr>
          <p:nvPr>
            <p:ph type="body" idx="4"/>
          </p:nvPr>
        </p:nvSpPr>
        <p:spPr>
          <a:xfrm>
            <a:off x="4645151" y="1329263"/>
            <a:ext cx="3657600" cy="3048000"/>
          </a:xfrm>
          <a:prstGeom prst="rect">
            <a:avLst/>
          </a:prstGeom>
          <a:noFill/>
          <a:ln>
            <a:noFill/>
          </a:ln>
        </p:spPr>
        <p:txBody>
          <a:bodyPr lIns="91425" tIns="91425" rIns="91425" bIns="91425" anchor="t" anchorCtr="0"/>
          <a:lstStyle>
            <a:lvl1pPr marL="274320" marR="0" lvl="0" indent="-121920"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1pPr>
            <a:lvl2pPr marL="594360" marR="0" lvl="1" indent="-149859"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2pPr>
            <a:lvl3pPr marL="868680" marR="0" lvl="2" indent="-11938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3pPr>
            <a:lvl4pPr marL="1143000" marR="0" lvl="3" indent="-12700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4pPr>
            <a:lvl5pPr marL="1371600" marR="0" lvl="4" indent="-12700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5pPr>
            <a:lvl6pPr marL="1645920" marR="0" lvl="5" indent="-13462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6pPr>
            <a:lvl7pPr marL="1901951" marR="0" lvl="6" indent="-136651"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7pPr>
            <a:lvl8pPr marL="2194560" marR="0" lvl="7" indent="-13716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8pPr>
            <a:lvl9pPr marL="2468880" marR="0" lvl="8" indent="-132079"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56" name="Shape 56"/>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7" name="Shape 57"/>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58" name="Shape 58"/>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cxnSp>
        <p:nvCxnSpPr>
          <p:cNvPr id="59" name="Shape 59"/>
          <p:cNvCxnSpPr/>
          <p:nvPr/>
        </p:nvCxnSpPr>
        <p:spPr>
          <a:xfrm>
            <a:off x="758952" y="1249362"/>
            <a:ext cx="3657600" cy="1587"/>
          </a:xfrm>
          <a:prstGeom prst="straightConnector1">
            <a:avLst/>
          </a:prstGeom>
          <a:noFill/>
          <a:ln w="15875" cap="flat" cmpd="sng">
            <a:solidFill>
              <a:schemeClr val="accent1"/>
            </a:solidFill>
            <a:prstDash val="solid"/>
            <a:round/>
            <a:headEnd type="none" w="med" len="med"/>
            <a:tailEnd type="none" w="med" len="med"/>
          </a:ln>
        </p:spPr>
      </p:cxnSp>
      <p:cxnSp>
        <p:nvCxnSpPr>
          <p:cNvPr id="60" name="Shape 60"/>
          <p:cNvCxnSpPr/>
          <p:nvPr/>
        </p:nvCxnSpPr>
        <p:spPr>
          <a:xfrm>
            <a:off x="4645151" y="1249362"/>
            <a:ext cx="3657600" cy="1587"/>
          </a:xfrm>
          <a:prstGeom prst="straightConnector1">
            <a:avLst/>
          </a:prstGeom>
          <a:noFill/>
          <a:ln w="15875" cap="flat" cmpd="sng">
            <a:solidFill>
              <a:schemeClr val="accent1"/>
            </a:solidFill>
            <a:prstDash val="solid"/>
            <a:round/>
            <a:headEnd type="none" w="med" len="med"/>
            <a:tailEnd type="none" w="med" len="med"/>
          </a:ln>
        </p:spPr>
      </p:cxnSp>
    </p:spTree>
    <p:extLst>
      <p:ext uri="{BB962C8B-B14F-4D97-AF65-F5344CB8AC3E}">
        <p14:creationId xmlns:p14="http://schemas.microsoft.com/office/powerpoint/2010/main" val="36797275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762000" y="4572000"/>
            <a:ext cx="6781800"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3" name="Shape 63"/>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4" name="Shape 64"/>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5" name="Shape 65"/>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spTree>
    <p:extLst>
      <p:ext uri="{BB962C8B-B14F-4D97-AF65-F5344CB8AC3E}">
        <p14:creationId xmlns:p14="http://schemas.microsoft.com/office/powerpoint/2010/main" val="31977475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762000" y="4572000"/>
            <a:ext cx="6784847"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68" name="Shape 68"/>
          <p:cNvSpPr txBox="1">
            <a:spLocks noGrp="1"/>
          </p:cNvSpPr>
          <p:nvPr>
            <p:ph type="body" idx="1"/>
          </p:nvPr>
        </p:nvSpPr>
        <p:spPr>
          <a:xfrm>
            <a:off x="3710866" y="457200"/>
            <a:ext cx="4594934" cy="4114799"/>
          </a:xfrm>
          <a:prstGeom prst="rect">
            <a:avLst/>
          </a:prstGeom>
          <a:noFill/>
          <a:ln>
            <a:noFill/>
          </a:ln>
        </p:spPr>
        <p:txBody>
          <a:bodyPr lIns="91425" tIns="91425" rIns="91425" bIns="91425" anchor="ctr" anchorCtr="0"/>
          <a:lstStyle>
            <a:lvl1pPr marL="274320" marR="0" lvl="0" indent="-121920"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1pPr>
            <a:lvl2pPr marL="594360" marR="0" lvl="1" indent="-137159" algn="l" rtl="0">
              <a:spcBef>
                <a:spcPts val="440"/>
              </a:spcBef>
              <a:buClr>
                <a:schemeClr val="accent1"/>
              </a:buClr>
              <a:buSzPct val="100000"/>
              <a:buFont typeface="Arial"/>
              <a:buChar char="•"/>
              <a:defRPr sz="2200" b="0" i="0" u="none" strike="noStrike" cap="none">
                <a:solidFill>
                  <a:schemeClr val="dk2"/>
                </a:solidFill>
                <a:latin typeface="Times New Roman"/>
                <a:ea typeface="Times New Roman"/>
                <a:cs typeface="Times New Roman"/>
                <a:sym typeface="Times New Roman"/>
              </a:defRPr>
            </a:lvl2pPr>
            <a:lvl3pPr marL="868680" marR="0" lvl="2" indent="-10668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3pPr>
            <a:lvl4pPr marL="1143000" marR="0" lvl="3"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4pPr>
            <a:lvl5pPr marL="1371600" marR="0" lvl="4"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5pPr>
            <a:lvl6pPr marL="1645920" marR="0" lvl="5" indent="-10922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6pPr>
            <a:lvl7pPr marL="1901951" marR="0" lvl="6" indent="-111251"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7pPr>
            <a:lvl8pPr marL="2194560" marR="0" lvl="7" indent="-11176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8pPr>
            <a:lvl9pPr marL="2468880" marR="0" lvl="8" indent="-106679"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9pPr>
          </a:lstStyle>
          <a:p>
            <a:endParaRPr/>
          </a:p>
        </p:txBody>
      </p:sp>
      <p:sp>
        <p:nvSpPr>
          <p:cNvPr id="69" name="Shape 69"/>
          <p:cNvSpPr txBox="1">
            <a:spLocks noGrp="1"/>
          </p:cNvSpPr>
          <p:nvPr>
            <p:ph type="body" idx="2"/>
          </p:nvPr>
        </p:nvSpPr>
        <p:spPr>
          <a:xfrm>
            <a:off x="762000" y="457200"/>
            <a:ext cx="2673657" cy="4114800"/>
          </a:xfrm>
          <a:prstGeom prst="rect">
            <a:avLst/>
          </a:prstGeom>
          <a:noFill/>
          <a:ln>
            <a:noFill/>
          </a:ln>
        </p:spPr>
        <p:txBody>
          <a:bodyPr lIns="91425" tIns="91425" rIns="91425" bIns="91425" anchor="ctr" anchorCtr="0"/>
          <a:lstStyle>
            <a:lvl1pPr marL="0" marR="0" lvl="0" indent="0" algn="l" rtl="0">
              <a:spcBef>
                <a:spcPts val="420"/>
              </a:spcBef>
              <a:buClr>
                <a:schemeClr val="accent1"/>
              </a:buClr>
              <a:buFont typeface="Arial"/>
              <a:buNone/>
              <a:defRPr sz="2100" b="0" i="0" u="none" strike="noStrike" cap="none">
                <a:solidFill>
                  <a:schemeClr val="dk2"/>
                </a:solidFill>
                <a:latin typeface="Times New Roman"/>
                <a:ea typeface="Times New Roman"/>
                <a:cs typeface="Times New Roman"/>
                <a:sym typeface="Times New Roman"/>
              </a:defRPr>
            </a:lvl1pPr>
            <a:lvl2pPr marL="457200" marR="0" lvl="1" indent="0" algn="l" rtl="0">
              <a:spcBef>
                <a:spcPts val="240"/>
              </a:spcBef>
              <a:buClr>
                <a:schemeClr val="accent1"/>
              </a:buClr>
              <a:buFont typeface="Arial"/>
              <a:buNone/>
              <a:defRPr sz="1200" b="0" i="0" u="none" strike="noStrike" cap="none">
                <a:solidFill>
                  <a:schemeClr val="dk2"/>
                </a:solidFill>
                <a:latin typeface="Times New Roman"/>
                <a:ea typeface="Times New Roman"/>
                <a:cs typeface="Times New Roman"/>
                <a:sym typeface="Times New Roman"/>
              </a:defRPr>
            </a:lvl2pPr>
            <a:lvl3pPr marL="914400" marR="0" lvl="2" indent="0" algn="l" rtl="0">
              <a:spcBef>
                <a:spcPts val="200"/>
              </a:spcBef>
              <a:buClr>
                <a:schemeClr val="accent1"/>
              </a:buClr>
              <a:buFont typeface="Arial"/>
              <a:buNone/>
              <a:defRPr sz="1000" b="0" i="0" u="none" strike="noStrike" cap="none">
                <a:solidFill>
                  <a:schemeClr val="dk2"/>
                </a:solidFill>
                <a:latin typeface="Times New Roman"/>
                <a:ea typeface="Times New Roman"/>
                <a:cs typeface="Times New Roman"/>
                <a:sym typeface="Times New Roman"/>
              </a:defRPr>
            </a:lvl3pPr>
            <a:lvl4pPr marL="1371600" marR="0" lvl="3"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4pPr>
            <a:lvl5pPr marL="1828800" marR="0" lvl="4"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5pPr>
            <a:lvl6pPr marL="2286000" marR="0" lvl="5"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6pPr>
            <a:lvl7pPr marL="2743200" marR="0" lvl="6"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7pPr>
            <a:lvl8pPr marL="3200400" marR="0" lvl="7"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8pPr>
            <a:lvl9pPr marL="3657600" marR="0" lvl="8"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9pPr>
          </a:lstStyle>
          <a:p>
            <a:endParaRPr/>
          </a:p>
        </p:txBody>
      </p:sp>
      <p:sp>
        <p:nvSpPr>
          <p:cNvPr id="70" name="Shape 70"/>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1" name="Shape 71"/>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2" name="Shape 72"/>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cxnSp>
        <p:nvCxnSpPr>
          <p:cNvPr id="73" name="Shape 73"/>
          <p:cNvCxnSpPr/>
          <p:nvPr/>
        </p:nvCxnSpPr>
        <p:spPr>
          <a:xfrm rot="5400000">
            <a:off x="1677193" y="2514599"/>
            <a:ext cx="3809999" cy="1587"/>
          </a:xfrm>
          <a:prstGeom prst="straightConnector1">
            <a:avLst/>
          </a:prstGeom>
          <a:noFill/>
          <a:ln w="15875" cap="flat" cmpd="sng">
            <a:solidFill>
              <a:srgbClr val="B5A691"/>
            </a:solidFill>
            <a:prstDash val="solid"/>
            <a:round/>
            <a:headEnd type="none" w="med" len="med"/>
            <a:tailEnd type="none" w="med" len="med"/>
          </a:ln>
        </p:spPr>
      </p:cxnSp>
    </p:spTree>
    <p:extLst>
      <p:ext uri="{BB962C8B-B14F-4D97-AF65-F5344CB8AC3E}">
        <p14:creationId xmlns:p14="http://schemas.microsoft.com/office/powerpoint/2010/main" val="17128319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758952" y="4572000"/>
            <a:ext cx="6784847"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76" name="Shape 76"/>
          <p:cNvSpPr>
            <a:spLocks noGrp="1"/>
          </p:cNvSpPr>
          <p:nvPr>
            <p:ph type="pic" idx="2"/>
          </p:nvPr>
        </p:nvSpPr>
        <p:spPr>
          <a:xfrm>
            <a:off x="777239" y="457200"/>
            <a:ext cx="7543800" cy="2895600"/>
          </a:xfrm>
          <a:prstGeom prst="rect">
            <a:avLst/>
          </a:prstGeom>
          <a:noFill/>
          <a:ln w="9525" cap="flat" cmpd="sng">
            <a:solidFill>
              <a:schemeClr val="dk2"/>
            </a:solidFill>
            <a:prstDash val="solid"/>
            <a:round/>
            <a:headEnd type="none" w="med" len="med"/>
            <a:tailEnd type="none" w="med" len="med"/>
          </a:ln>
        </p:spPr>
        <p:txBody>
          <a:bodyPr lIns="91425" tIns="91425" rIns="91425" bIns="91425" anchor="ctr" anchorCtr="0"/>
          <a:lstStyle>
            <a:lvl1pPr marL="0" marR="0" lvl="0" indent="0" algn="l" rtl="0">
              <a:spcBef>
                <a:spcPts val="640"/>
              </a:spcBef>
              <a:buClr>
                <a:schemeClr val="accent1"/>
              </a:buClr>
              <a:buFont typeface="Arial"/>
              <a:buNone/>
              <a:defRPr sz="3200" b="0" i="0" u="none" strike="noStrike" cap="none">
                <a:solidFill>
                  <a:schemeClr val="dk2"/>
                </a:solidFill>
                <a:latin typeface="Times New Roman"/>
                <a:ea typeface="Times New Roman"/>
                <a:cs typeface="Times New Roman"/>
                <a:sym typeface="Times New Roman"/>
              </a:defRPr>
            </a:lvl1pPr>
            <a:lvl2pPr marL="457200" marR="0" lvl="1" indent="0" algn="l" rtl="0">
              <a:spcBef>
                <a:spcPts val="560"/>
              </a:spcBef>
              <a:buClr>
                <a:schemeClr val="accent1"/>
              </a:buClr>
              <a:buFont typeface="Arial"/>
              <a:buNone/>
              <a:defRPr sz="2800" b="0" i="0" u="none" strike="noStrike" cap="none">
                <a:solidFill>
                  <a:schemeClr val="dk2"/>
                </a:solidFill>
                <a:latin typeface="Times New Roman"/>
                <a:ea typeface="Times New Roman"/>
                <a:cs typeface="Times New Roman"/>
                <a:sym typeface="Times New Roman"/>
              </a:defRPr>
            </a:lvl2pPr>
            <a:lvl3pPr marL="914400" marR="0" lvl="2" indent="0" algn="l" rtl="0">
              <a:spcBef>
                <a:spcPts val="480"/>
              </a:spcBef>
              <a:buClr>
                <a:schemeClr val="accent1"/>
              </a:buClr>
              <a:buFont typeface="Arial"/>
              <a:buNone/>
              <a:defRPr sz="2400" b="0" i="0" u="none" strike="noStrike" cap="none">
                <a:solidFill>
                  <a:schemeClr val="dk2"/>
                </a:solidFill>
                <a:latin typeface="Times New Roman"/>
                <a:ea typeface="Times New Roman"/>
                <a:cs typeface="Times New Roman"/>
                <a:sym typeface="Times New Roman"/>
              </a:defRPr>
            </a:lvl3pPr>
            <a:lvl4pPr marL="1371600" marR="0" lvl="3" indent="0" algn="l" rtl="0">
              <a:spcBef>
                <a:spcPts val="400"/>
              </a:spcBef>
              <a:buClr>
                <a:schemeClr val="accent1"/>
              </a:buClr>
              <a:buFont typeface="Arial"/>
              <a:buNone/>
              <a:defRPr sz="2000" b="0" i="0" u="none" strike="noStrike" cap="none">
                <a:solidFill>
                  <a:schemeClr val="dk2"/>
                </a:solidFill>
                <a:latin typeface="Times New Roman"/>
                <a:ea typeface="Times New Roman"/>
                <a:cs typeface="Times New Roman"/>
                <a:sym typeface="Times New Roman"/>
              </a:defRPr>
            </a:lvl4pPr>
            <a:lvl5pPr marL="1828800" marR="0" lvl="4" indent="0" algn="l" rtl="0">
              <a:spcBef>
                <a:spcPts val="400"/>
              </a:spcBef>
              <a:buClr>
                <a:schemeClr val="accent1"/>
              </a:buClr>
              <a:buFont typeface="Arial"/>
              <a:buNone/>
              <a:defRPr sz="2000" b="0" i="0" u="none" strike="noStrike" cap="none">
                <a:solidFill>
                  <a:schemeClr val="dk2"/>
                </a:solidFill>
                <a:latin typeface="Times New Roman"/>
                <a:ea typeface="Times New Roman"/>
                <a:cs typeface="Times New Roman"/>
                <a:sym typeface="Times New Roman"/>
              </a:defRPr>
            </a:lvl5pPr>
            <a:lvl6pPr marL="2286000" marR="0" lvl="5" indent="0" algn="l" rtl="0">
              <a:spcBef>
                <a:spcPts val="400"/>
              </a:spcBef>
              <a:buClr>
                <a:schemeClr val="accent1"/>
              </a:buClr>
              <a:buFont typeface="Arial"/>
              <a:buNone/>
              <a:defRPr sz="2000" b="0" i="0" u="none" strike="noStrike" cap="none">
                <a:solidFill>
                  <a:schemeClr val="dk2"/>
                </a:solidFill>
                <a:latin typeface="Times New Roman"/>
                <a:ea typeface="Times New Roman"/>
                <a:cs typeface="Times New Roman"/>
                <a:sym typeface="Times New Roman"/>
              </a:defRPr>
            </a:lvl6pPr>
            <a:lvl7pPr marL="2743200" marR="0" lvl="6" indent="0" algn="l" rtl="0">
              <a:spcBef>
                <a:spcPts val="400"/>
              </a:spcBef>
              <a:buClr>
                <a:schemeClr val="accent1"/>
              </a:buClr>
              <a:buFont typeface="Arial"/>
              <a:buNone/>
              <a:defRPr sz="2000" b="0" i="0" u="none" strike="noStrike" cap="none">
                <a:solidFill>
                  <a:schemeClr val="dk2"/>
                </a:solidFill>
                <a:latin typeface="Times New Roman"/>
                <a:ea typeface="Times New Roman"/>
                <a:cs typeface="Times New Roman"/>
                <a:sym typeface="Times New Roman"/>
              </a:defRPr>
            </a:lvl7pPr>
            <a:lvl8pPr marL="3200400" marR="0" lvl="7" indent="0" algn="l" rtl="0">
              <a:spcBef>
                <a:spcPts val="400"/>
              </a:spcBef>
              <a:buClr>
                <a:schemeClr val="accent1"/>
              </a:buClr>
              <a:buFont typeface="Arial"/>
              <a:buNone/>
              <a:defRPr sz="2000" b="0" i="0" u="none" strike="noStrike" cap="none">
                <a:solidFill>
                  <a:schemeClr val="dk2"/>
                </a:solidFill>
                <a:latin typeface="Times New Roman"/>
                <a:ea typeface="Times New Roman"/>
                <a:cs typeface="Times New Roman"/>
                <a:sym typeface="Times New Roman"/>
              </a:defRPr>
            </a:lvl8pPr>
            <a:lvl9pPr marL="3657600" marR="0" lvl="8" indent="0" algn="l" rtl="0">
              <a:spcBef>
                <a:spcPts val="400"/>
              </a:spcBef>
              <a:buClr>
                <a:schemeClr val="accent1"/>
              </a:buClr>
              <a:buFont typeface="Arial"/>
              <a:buNone/>
              <a:defRPr sz="2000" b="0" i="0" u="none" strike="noStrike" cap="none">
                <a:solidFill>
                  <a:schemeClr val="dk2"/>
                </a:solidFill>
                <a:latin typeface="Times New Roman"/>
                <a:ea typeface="Times New Roman"/>
                <a:cs typeface="Times New Roman"/>
                <a:sym typeface="Times New Roman"/>
              </a:defRPr>
            </a:lvl9pPr>
          </a:lstStyle>
          <a:p>
            <a:endParaRPr/>
          </a:p>
        </p:txBody>
      </p:sp>
      <p:sp>
        <p:nvSpPr>
          <p:cNvPr id="77" name="Shape 77"/>
          <p:cNvSpPr txBox="1">
            <a:spLocks noGrp="1"/>
          </p:cNvSpPr>
          <p:nvPr>
            <p:ph type="body" idx="1"/>
          </p:nvPr>
        </p:nvSpPr>
        <p:spPr>
          <a:xfrm>
            <a:off x="850391" y="3505200"/>
            <a:ext cx="7391399" cy="804861"/>
          </a:xfrm>
          <a:prstGeom prst="rect">
            <a:avLst/>
          </a:prstGeom>
          <a:noFill/>
          <a:ln>
            <a:noFill/>
          </a:ln>
        </p:spPr>
        <p:txBody>
          <a:bodyPr lIns="91425" tIns="91425" rIns="91425" bIns="91425" anchor="t" anchorCtr="0"/>
          <a:lstStyle>
            <a:lvl1pPr marL="0" marR="0" lvl="0" indent="0" algn="l" rtl="0">
              <a:spcBef>
                <a:spcPts val="360"/>
              </a:spcBef>
              <a:buClr>
                <a:schemeClr val="accent1"/>
              </a:buClr>
              <a:buFont typeface="Arial"/>
              <a:buNone/>
              <a:defRPr sz="1800" b="0" i="0" u="none" strike="noStrike" cap="none">
                <a:solidFill>
                  <a:schemeClr val="dk2"/>
                </a:solidFill>
                <a:latin typeface="Times New Roman"/>
                <a:ea typeface="Times New Roman"/>
                <a:cs typeface="Times New Roman"/>
                <a:sym typeface="Times New Roman"/>
              </a:defRPr>
            </a:lvl1pPr>
            <a:lvl2pPr marL="457200" marR="0" lvl="1" indent="0" algn="l" rtl="0">
              <a:spcBef>
                <a:spcPts val="240"/>
              </a:spcBef>
              <a:buClr>
                <a:schemeClr val="accent1"/>
              </a:buClr>
              <a:buFont typeface="Arial"/>
              <a:buNone/>
              <a:defRPr sz="1200" b="0" i="0" u="none" strike="noStrike" cap="none">
                <a:solidFill>
                  <a:schemeClr val="dk2"/>
                </a:solidFill>
                <a:latin typeface="Times New Roman"/>
                <a:ea typeface="Times New Roman"/>
                <a:cs typeface="Times New Roman"/>
                <a:sym typeface="Times New Roman"/>
              </a:defRPr>
            </a:lvl2pPr>
            <a:lvl3pPr marL="914400" marR="0" lvl="2" indent="0" algn="l" rtl="0">
              <a:spcBef>
                <a:spcPts val="200"/>
              </a:spcBef>
              <a:buClr>
                <a:schemeClr val="accent1"/>
              </a:buClr>
              <a:buFont typeface="Arial"/>
              <a:buNone/>
              <a:defRPr sz="1000" b="0" i="0" u="none" strike="noStrike" cap="none">
                <a:solidFill>
                  <a:schemeClr val="dk2"/>
                </a:solidFill>
                <a:latin typeface="Times New Roman"/>
                <a:ea typeface="Times New Roman"/>
                <a:cs typeface="Times New Roman"/>
                <a:sym typeface="Times New Roman"/>
              </a:defRPr>
            </a:lvl3pPr>
            <a:lvl4pPr marL="1371600" marR="0" lvl="3"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4pPr>
            <a:lvl5pPr marL="1828800" marR="0" lvl="4"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5pPr>
            <a:lvl6pPr marL="2286000" marR="0" lvl="5"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6pPr>
            <a:lvl7pPr marL="2743200" marR="0" lvl="6"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7pPr>
            <a:lvl8pPr marL="3200400" marR="0" lvl="7"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8pPr>
            <a:lvl9pPr marL="3657600" marR="0" lvl="8" indent="0" algn="l" rtl="0">
              <a:spcBef>
                <a:spcPts val="180"/>
              </a:spcBef>
              <a:buClr>
                <a:schemeClr val="accent1"/>
              </a:buClr>
              <a:buFont typeface="Arial"/>
              <a:buNone/>
              <a:defRPr sz="900" b="0" i="0" u="none" strike="noStrike" cap="none">
                <a:solidFill>
                  <a:schemeClr val="dk2"/>
                </a:solidFill>
                <a:latin typeface="Times New Roman"/>
                <a:ea typeface="Times New Roman"/>
                <a:cs typeface="Times New Roman"/>
                <a:sym typeface="Times New Roman"/>
              </a:defRPr>
            </a:lvl9pPr>
          </a:lstStyle>
          <a:p>
            <a:endParaRPr/>
          </a:p>
        </p:txBody>
      </p:sp>
      <p:sp>
        <p:nvSpPr>
          <p:cNvPr id="78" name="Shape 78"/>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79" name="Shape 79"/>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0" name="Shape 80"/>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spTree>
    <p:extLst>
      <p:ext uri="{BB962C8B-B14F-4D97-AF65-F5344CB8AC3E}">
        <p14:creationId xmlns:p14="http://schemas.microsoft.com/office/powerpoint/2010/main" val="35706880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762000" y="4572000"/>
            <a:ext cx="6781800"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83" name="Shape 83"/>
          <p:cNvSpPr txBox="1">
            <a:spLocks noGrp="1"/>
          </p:cNvSpPr>
          <p:nvPr>
            <p:ph type="body" idx="1"/>
          </p:nvPr>
        </p:nvSpPr>
        <p:spPr>
          <a:xfrm rot="5400000">
            <a:off x="2590799" y="-990600"/>
            <a:ext cx="3886200" cy="7239000"/>
          </a:xfrm>
          <a:prstGeom prst="rect">
            <a:avLst/>
          </a:prstGeom>
          <a:noFill/>
          <a:ln>
            <a:noFill/>
          </a:ln>
        </p:spPr>
        <p:txBody>
          <a:bodyPr lIns="91425" tIns="91425" rIns="91425" bIns="91425" anchor="t" anchorCtr="0"/>
          <a:lstStyle>
            <a:lvl1pPr marL="274320" marR="0" lvl="0" indent="-121920"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1pPr>
            <a:lvl2pPr marL="594360" marR="0" lvl="1" indent="-137159" algn="l" rtl="0">
              <a:spcBef>
                <a:spcPts val="440"/>
              </a:spcBef>
              <a:buClr>
                <a:schemeClr val="accent1"/>
              </a:buClr>
              <a:buSzPct val="100000"/>
              <a:buFont typeface="Arial"/>
              <a:buChar char="•"/>
              <a:defRPr sz="2200" b="0" i="0" u="none" strike="noStrike" cap="none">
                <a:solidFill>
                  <a:schemeClr val="dk2"/>
                </a:solidFill>
                <a:latin typeface="Times New Roman"/>
                <a:ea typeface="Times New Roman"/>
                <a:cs typeface="Times New Roman"/>
                <a:sym typeface="Times New Roman"/>
              </a:defRPr>
            </a:lvl2pPr>
            <a:lvl3pPr marL="868680" marR="0" lvl="2" indent="-10668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3pPr>
            <a:lvl4pPr marL="1143000" marR="0" lvl="3"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4pPr>
            <a:lvl5pPr marL="1371600" marR="0" lvl="4"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5pPr>
            <a:lvl6pPr marL="1645920" marR="0" lvl="5" indent="-13462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6pPr>
            <a:lvl7pPr marL="1901951" marR="0" lvl="6" indent="-136651"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7pPr>
            <a:lvl8pPr marL="2194560" marR="0" lvl="7" indent="-13716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8pPr>
            <a:lvl9pPr marL="2468880" marR="0" lvl="8" indent="-132079"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84" name="Shape 84"/>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5" name="Shape 85"/>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6" name="Shape 86"/>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spTree>
    <p:extLst>
      <p:ext uri="{BB962C8B-B14F-4D97-AF65-F5344CB8AC3E}">
        <p14:creationId xmlns:p14="http://schemas.microsoft.com/office/powerpoint/2010/main" val="4029675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rot="5400000">
            <a:off x="-1028699" y="2476500"/>
            <a:ext cx="5410199" cy="1828800"/>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89" name="Shape 89"/>
          <p:cNvSpPr txBox="1">
            <a:spLocks noGrp="1"/>
          </p:cNvSpPr>
          <p:nvPr>
            <p:ph type="body" idx="1"/>
          </p:nvPr>
        </p:nvSpPr>
        <p:spPr>
          <a:xfrm rot="5400000">
            <a:off x="3009900" y="266700"/>
            <a:ext cx="4876799" cy="5714999"/>
          </a:xfrm>
          <a:prstGeom prst="rect">
            <a:avLst/>
          </a:prstGeom>
          <a:noFill/>
          <a:ln>
            <a:noFill/>
          </a:ln>
        </p:spPr>
        <p:txBody>
          <a:bodyPr lIns="91425" tIns="91425" rIns="91425" bIns="91425" anchor="t" anchorCtr="0"/>
          <a:lstStyle>
            <a:lvl1pPr marL="274320" marR="0" lvl="0" indent="-121920"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1pPr>
            <a:lvl2pPr marL="594360" marR="0" lvl="1" indent="-137159" algn="l" rtl="0">
              <a:spcBef>
                <a:spcPts val="440"/>
              </a:spcBef>
              <a:buClr>
                <a:schemeClr val="accent1"/>
              </a:buClr>
              <a:buSzPct val="100000"/>
              <a:buFont typeface="Arial"/>
              <a:buChar char="•"/>
              <a:defRPr sz="2200" b="0" i="0" u="none" strike="noStrike" cap="none">
                <a:solidFill>
                  <a:schemeClr val="dk2"/>
                </a:solidFill>
                <a:latin typeface="Times New Roman"/>
                <a:ea typeface="Times New Roman"/>
                <a:cs typeface="Times New Roman"/>
                <a:sym typeface="Times New Roman"/>
              </a:defRPr>
            </a:lvl2pPr>
            <a:lvl3pPr marL="868680" marR="0" lvl="2" indent="-10668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3pPr>
            <a:lvl4pPr marL="1143000" marR="0" lvl="3"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4pPr>
            <a:lvl5pPr marL="1371600" marR="0" lvl="4"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5pPr>
            <a:lvl6pPr marL="1645920" marR="0" lvl="5" indent="-13462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6pPr>
            <a:lvl7pPr marL="1901951" marR="0" lvl="6" indent="-136651"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7pPr>
            <a:lvl8pPr marL="2194560" marR="0" lvl="7" indent="-13716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8pPr>
            <a:lvl9pPr marL="2468880" marR="0" lvl="8" indent="-132079"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90" name="Shape 90"/>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1" name="Shape 91"/>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2" name="Shape 92"/>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a:solidFill>
                  <a:srgbClr val="262626"/>
                </a:solidFill>
                <a:latin typeface="Impact"/>
                <a:ea typeface="Impact"/>
                <a:cs typeface="Impact"/>
                <a:sym typeface="Impact"/>
              </a:rPr>
              <a:t>‹#›</a:t>
            </a:fld>
            <a:endParaRPr lang="en-US" sz="2400">
              <a:solidFill>
                <a:srgbClr val="262626"/>
              </a:solidFill>
              <a:latin typeface="Impact"/>
              <a:ea typeface="Impact"/>
              <a:cs typeface="Impact"/>
              <a:sym typeface="Impact"/>
            </a:endParaRPr>
          </a:p>
        </p:txBody>
      </p:sp>
    </p:spTree>
    <p:extLst>
      <p:ext uri="{BB962C8B-B14F-4D97-AF65-F5344CB8AC3E}">
        <p14:creationId xmlns:p14="http://schemas.microsoft.com/office/powerpoint/2010/main" val="9369050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1"/>
        <p:cNvGrpSpPr/>
        <p:nvPr/>
      </p:nvGrpSpPr>
      <p:grpSpPr>
        <a:xfrm>
          <a:off x="0" y="0"/>
          <a:ext cx="0" cy="0"/>
          <a:chOff x="0" y="0"/>
          <a:chExt cx="0" cy="0"/>
        </a:xfrm>
      </p:grpSpPr>
      <p:sp>
        <p:nvSpPr>
          <p:cNvPr id="32" name="Shape 32"/>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6B5D49"/>
              </a:solidFill>
              <a:effectLst/>
              <a:uLnTx/>
              <a:uFillTx/>
              <a:latin typeface="Times New Roman"/>
              <a:cs typeface="Times New Roman"/>
              <a:sym typeface="Times New Roman"/>
            </a:endParaRPr>
          </a:p>
        </p:txBody>
      </p:sp>
      <p:sp>
        <p:nvSpPr>
          <p:cNvPr id="33" name="Shape 33"/>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1" i="0" u="none" strike="noStrike" kern="1200" cap="none" spc="0" normalizeH="0" baseline="0" noProof="0">
              <a:ln>
                <a:noFill/>
              </a:ln>
              <a:solidFill>
                <a:srgbClr val="6B5D49"/>
              </a:solidFill>
              <a:effectLst/>
              <a:uLnTx/>
              <a:uFillTx/>
              <a:latin typeface="Times New Roman"/>
              <a:cs typeface="Times New Roman"/>
              <a:sym typeface="Times New Roman"/>
            </a:endParaRPr>
          </a:p>
        </p:txBody>
      </p:sp>
      <p:sp>
        <p:nvSpPr>
          <p:cNvPr id="34" name="Shape 34"/>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2400" b="0" i="0" u="none" strike="noStrike" kern="1200" cap="none" spc="0" normalizeH="0" baseline="0" noProof="0">
                <a:ln>
                  <a:noFill/>
                </a:ln>
                <a:solidFill>
                  <a:srgbClr val="262626"/>
                </a:solidFill>
                <a:effectLst/>
                <a:uLnTx/>
                <a:uFillTx/>
                <a:latin typeface="Impact"/>
                <a:ea typeface="Impact"/>
                <a:cs typeface="Impact"/>
                <a:sym typeface="Impact"/>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2400" b="0" i="0" u="none" strike="noStrike" kern="1200" cap="none" spc="0" normalizeH="0" baseline="0" noProof="0">
              <a:ln>
                <a:noFill/>
              </a:ln>
              <a:solidFill>
                <a:srgbClr val="262626"/>
              </a:solidFill>
              <a:effectLst/>
              <a:uLnTx/>
              <a:uFillTx/>
              <a:latin typeface="Impact"/>
              <a:ea typeface="Impact"/>
              <a:cs typeface="Impact"/>
              <a:sym typeface="Impact"/>
            </a:endParaRPr>
          </a:p>
        </p:txBody>
      </p:sp>
    </p:spTree>
    <p:extLst>
      <p:ext uri="{BB962C8B-B14F-4D97-AF65-F5344CB8AC3E}">
        <p14:creationId xmlns:p14="http://schemas.microsoft.com/office/powerpoint/2010/main" val="970183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665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564B3C">
                  <a:lumMod val="90000"/>
                  <a:lumOff val="10000"/>
                </a:srgbClr>
              </a:solidFill>
            </a:endParaRPr>
          </a:p>
        </p:txBody>
      </p:sp>
      <p:sp>
        <p:nvSpPr>
          <p:cNvPr id="7" name="Slide Number Placeholder 6"/>
          <p:cNvSpPr>
            <a:spLocks noGrp="1"/>
          </p:cNvSpPr>
          <p:nvPr>
            <p:ph type="sldNum" sz="quarter" idx="12"/>
          </p:nvPr>
        </p:nvSpPr>
        <p:spPr/>
        <p:txBody>
          <a:body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719144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image" Target="../media/image2.png"/><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564B3C">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71705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564B3C">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4633672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solidFill>
                  <a:srgbClr val="564B3C">
                    <a:lumMod val="90000"/>
                    <a:lumOff val="10000"/>
                  </a:srgbClr>
                </a:solidFill>
              </a:rPr>
              <a:pPr/>
              <a:t>9/7/2018</a:t>
            </a:fld>
            <a:endParaRPr lang="en-US" dirty="0">
              <a:solidFill>
                <a:srgbClr val="564B3C">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564B3C">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8347393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solidFill>
                  <a:srgbClr val="5A6378">
                    <a:lumMod val="90000"/>
                    <a:lumOff val="10000"/>
                  </a:srgbClr>
                </a:solidFill>
              </a:rPr>
              <a:pPr/>
              <a:t>9/7/2018</a:t>
            </a:fld>
            <a:endParaRPr lang="en-US" dirty="0">
              <a:solidFill>
                <a:srgbClr val="5A6378">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5A6378">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22525163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t>9/7/2018</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436230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01E040E0-1F2E-4EEA-8A91-A3518E97F1B8}" type="datetimeFigureOut">
              <a:rPr lang="en-US" smtClean="0">
                <a:solidFill>
                  <a:srgbClr val="303030">
                    <a:lumMod val="90000"/>
                    <a:lumOff val="10000"/>
                  </a:srgbClr>
                </a:solidFill>
              </a:rPr>
              <a:pPr/>
              <a:t>9/7/2018</a:t>
            </a:fld>
            <a:endParaRPr lang="en-US" dirty="0">
              <a:solidFill>
                <a:srgbClr val="303030">
                  <a:lumMod val="90000"/>
                  <a:lumOff val="10000"/>
                </a:srgbClr>
              </a:solidFill>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303030">
                  <a:lumMod val="90000"/>
                  <a:lumOff val="10000"/>
                </a:srgbClr>
              </a:solidFill>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168911B7-57A4-4F33-9626-5B40DE8740B2}"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238575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762000" y="4572000"/>
            <a:ext cx="6781800" cy="1600199"/>
          </a:xfrm>
          <a:prstGeom prst="rect">
            <a:avLst/>
          </a:prstGeom>
          <a:noFill/>
          <a:ln>
            <a:noFill/>
          </a:ln>
        </p:spPr>
        <p:txBody>
          <a:bodyPr lIns="91425" tIns="91425" rIns="91425" bIns="91425" anchor="b" anchorCtr="0"/>
          <a:lstStyle>
            <a:lvl1pPr marL="0" marR="0" lvl="0" indent="0" algn="l" rtl="0">
              <a:spcBef>
                <a:spcPts val="0"/>
              </a:spcBef>
              <a:buClr>
                <a:srgbClr val="262626"/>
              </a:buClr>
              <a:buFont typeface="Impact"/>
              <a:buNone/>
              <a:defRPr sz="5400" b="0" i="0" u="none" strike="noStrike" cap="none">
                <a:solidFill>
                  <a:srgbClr val="262626"/>
                </a:solidFill>
                <a:latin typeface="Impact"/>
                <a:ea typeface="Impact"/>
                <a:cs typeface="Impact"/>
                <a:sym typeface="Impact"/>
              </a:defRPr>
            </a:lvl1pPr>
            <a:lvl2pPr marL="0" marR="0" lvl="1" indent="0" algn="l" rtl="0">
              <a:spcBef>
                <a:spcPts val="0"/>
              </a:spcBef>
              <a:buNone/>
              <a:defRPr sz="1800" b="0" i="0" u="none" strike="noStrike" cap="none">
                <a:solidFill>
                  <a:schemeClr val="dk2"/>
                </a:solidFill>
              </a:defRPr>
            </a:lvl2pPr>
            <a:lvl3pPr marL="0" marR="0" lvl="2" indent="0" algn="l" rtl="0">
              <a:spcBef>
                <a:spcPts val="0"/>
              </a:spcBef>
              <a:buNone/>
              <a:defRPr sz="1800" b="0" i="0" u="none" strike="noStrike" cap="none">
                <a:solidFill>
                  <a:schemeClr val="dk2"/>
                </a:solidFill>
              </a:defRPr>
            </a:lvl3pPr>
            <a:lvl4pPr marL="0" marR="0" lvl="3" indent="0" algn="l" rtl="0">
              <a:spcBef>
                <a:spcPts val="0"/>
              </a:spcBef>
              <a:buNone/>
              <a:defRPr sz="1800" b="0" i="0" u="none" strike="noStrike" cap="none">
                <a:solidFill>
                  <a:schemeClr val="dk2"/>
                </a:solidFill>
              </a:defRPr>
            </a:lvl4pPr>
            <a:lvl5pPr marL="0" marR="0" lvl="4" indent="0" algn="l" rtl="0">
              <a:spcBef>
                <a:spcPts val="0"/>
              </a:spcBef>
              <a:buNone/>
              <a:defRPr sz="1800" b="0" i="0" u="none" strike="noStrike" cap="none">
                <a:solidFill>
                  <a:schemeClr val="dk2"/>
                </a:solidFill>
              </a:defRPr>
            </a:lvl5pPr>
            <a:lvl6pPr marL="0" marR="0" lvl="5" indent="0" algn="l" rtl="0">
              <a:spcBef>
                <a:spcPts val="0"/>
              </a:spcBef>
              <a:buNone/>
              <a:defRPr sz="1800" b="0" i="0" u="none" strike="noStrike" cap="none">
                <a:solidFill>
                  <a:schemeClr val="dk2"/>
                </a:solidFill>
              </a:defRPr>
            </a:lvl6pPr>
            <a:lvl7pPr marL="0" marR="0" lvl="6" indent="0" algn="l" rtl="0">
              <a:spcBef>
                <a:spcPts val="0"/>
              </a:spcBef>
              <a:buNone/>
              <a:defRPr sz="1800" b="0" i="0" u="none" strike="noStrike" cap="none">
                <a:solidFill>
                  <a:schemeClr val="dk2"/>
                </a:solidFill>
              </a:defRPr>
            </a:lvl7pPr>
            <a:lvl8pPr marL="0" marR="0" lvl="7" indent="0" algn="l" rtl="0">
              <a:spcBef>
                <a:spcPts val="0"/>
              </a:spcBef>
              <a:buNone/>
              <a:defRPr sz="1800" b="0" i="0" u="none" strike="noStrike" cap="none">
                <a:solidFill>
                  <a:schemeClr val="dk2"/>
                </a:solidFill>
              </a:defRPr>
            </a:lvl8pPr>
            <a:lvl9pPr marL="0" marR="0" lvl="8" indent="0" algn="l" rtl="0">
              <a:spcBef>
                <a:spcPts val="0"/>
              </a:spcBef>
              <a:buNone/>
              <a:defRPr sz="1800" b="0" i="0" u="none" strike="noStrike" cap="none">
                <a:solidFill>
                  <a:schemeClr val="dk2"/>
                </a:solidFill>
              </a:defRPr>
            </a:lvl9pPr>
          </a:lstStyle>
          <a:p>
            <a:endParaRPr/>
          </a:p>
        </p:txBody>
      </p:sp>
      <p:sp>
        <p:nvSpPr>
          <p:cNvPr id="11" name="Shape 11"/>
          <p:cNvSpPr txBox="1">
            <a:spLocks noGrp="1"/>
          </p:cNvSpPr>
          <p:nvPr>
            <p:ph type="body" idx="1"/>
          </p:nvPr>
        </p:nvSpPr>
        <p:spPr>
          <a:xfrm>
            <a:off x="762000" y="685800"/>
            <a:ext cx="7543800" cy="3886200"/>
          </a:xfrm>
          <a:prstGeom prst="rect">
            <a:avLst/>
          </a:prstGeom>
          <a:noFill/>
          <a:ln>
            <a:noFill/>
          </a:ln>
        </p:spPr>
        <p:txBody>
          <a:bodyPr lIns="91425" tIns="91425" rIns="91425" bIns="91425" anchor="ctr" anchorCtr="0"/>
          <a:lstStyle>
            <a:lvl1pPr marL="274320" marR="0" lvl="0" indent="-121920" algn="l" rtl="0">
              <a:spcBef>
                <a:spcPts val="480"/>
              </a:spcBef>
              <a:buClr>
                <a:schemeClr val="accent1"/>
              </a:buClr>
              <a:buSzPct val="100000"/>
              <a:buFont typeface="Arial"/>
              <a:buChar char="•"/>
              <a:defRPr sz="2400" b="0" i="0" u="none" strike="noStrike" cap="none">
                <a:solidFill>
                  <a:schemeClr val="dk2"/>
                </a:solidFill>
                <a:latin typeface="Times New Roman"/>
                <a:ea typeface="Times New Roman"/>
                <a:cs typeface="Times New Roman"/>
                <a:sym typeface="Times New Roman"/>
              </a:defRPr>
            </a:lvl1pPr>
            <a:lvl2pPr marL="594360" marR="0" lvl="1" indent="-137159" algn="l" rtl="0">
              <a:spcBef>
                <a:spcPts val="440"/>
              </a:spcBef>
              <a:buClr>
                <a:schemeClr val="accent1"/>
              </a:buClr>
              <a:buSzPct val="100000"/>
              <a:buFont typeface="Arial"/>
              <a:buChar char="•"/>
              <a:defRPr sz="2200" b="0" i="0" u="none" strike="noStrike" cap="none">
                <a:solidFill>
                  <a:schemeClr val="dk2"/>
                </a:solidFill>
                <a:latin typeface="Times New Roman"/>
                <a:ea typeface="Times New Roman"/>
                <a:cs typeface="Times New Roman"/>
                <a:sym typeface="Times New Roman"/>
              </a:defRPr>
            </a:lvl2pPr>
            <a:lvl3pPr marL="868680" marR="0" lvl="2" indent="-106680" algn="l" rtl="0">
              <a:spcBef>
                <a:spcPts val="400"/>
              </a:spcBef>
              <a:buClr>
                <a:schemeClr val="accent1"/>
              </a:buClr>
              <a:buSzPct val="100000"/>
              <a:buFont typeface="Arial"/>
              <a:buChar char="•"/>
              <a:defRPr sz="2000" b="0" i="0" u="none" strike="noStrike" cap="none">
                <a:solidFill>
                  <a:schemeClr val="dk2"/>
                </a:solidFill>
                <a:latin typeface="Times New Roman"/>
                <a:ea typeface="Times New Roman"/>
                <a:cs typeface="Times New Roman"/>
                <a:sym typeface="Times New Roman"/>
              </a:defRPr>
            </a:lvl3pPr>
            <a:lvl4pPr marL="1143000" marR="0" lvl="3"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4pPr>
            <a:lvl5pPr marL="1371600" marR="0" lvl="4" indent="-114300" algn="l" rtl="0">
              <a:spcBef>
                <a:spcPts val="360"/>
              </a:spcBef>
              <a:buClr>
                <a:schemeClr val="accent1"/>
              </a:buClr>
              <a:buSzPct val="100000"/>
              <a:buFont typeface="Arial"/>
              <a:buChar char="•"/>
              <a:defRPr sz="1800" b="0" i="0" u="none" strike="noStrike" cap="none">
                <a:solidFill>
                  <a:schemeClr val="dk2"/>
                </a:solidFill>
                <a:latin typeface="Times New Roman"/>
                <a:ea typeface="Times New Roman"/>
                <a:cs typeface="Times New Roman"/>
                <a:sym typeface="Times New Roman"/>
              </a:defRPr>
            </a:lvl5pPr>
            <a:lvl6pPr marL="1645920" marR="0" lvl="5" indent="-13462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6pPr>
            <a:lvl7pPr marL="1901951" marR="0" lvl="6" indent="-136651"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7pPr>
            <a:lvl8pPr marL="2194560" marR="0" lvl="7" indent="-137160"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8pPr>
            <a:lvl9pPr marL="2468880" marR="0" lvl="8" indent="-132079" algn="l" rtl="0">
              <a:spcBef>
                <a:spcPts val="320"/>
              </a:spcBef>
              <a:buClr>
                <a:schemeClr val="accent1"/>
              </a:buClr>
              <a:buSzPct val="100000"/>
              <a:buFont typeface="Arial"/>
              <a:buChar char="•"/>
              <a:defRPr sz="1600" b="0" i="0" u="none" strike="noStrike" cap="none">
                <a:solidFill>
                  <a:schemeClr val="dk2"/>
                </a:solidFill>
                <a:latin typeface="Times New Roman"/>
                <a:ea typeface="Times New Roman"/>
                <a:cs typeface="Times New Roman"/>
                <a:sym typeface="Times New Roman"/>
              </a:defRPr>
            </a:lvl9pPr>
          </a:lstStyle>
          <a:p>
            <a:endParaRPr/>
          </a:p>
        </p:txBody>
      </p:sp>
      <p:sp>
        <p:nvSpPr>
          <p:cNvPr id="12" name="Shape 12"/>
          <p:cNvSpPr txBox="1">
            <a:spLocks noGrp="1"/>
          </p:cNvSpPr>
          <p:nvPr>
            <p:ph type="dt" idx="10"/>
          </p:nvPr>
        </p:nvSpPr>
        <p:spPr>
          <a:xfrm>
            <a:off x="6248400" y="6208776"/>
            <a:ext cx="2133599" cy="365125"/>
          </a:xfrm>
          <a:prstGeom prst="rect">
            <a:avLst/>
          </a:prstGeom>
          <a:noFill/>
          <a:ln>
            <a:noFill/>
          </a:ln>
        </p:spPr>
        <p:txBody>
          <a:bodyPr lIns="91425" tIns="91425" rIns="91425" bIns="91425" anchor="ctr" anchorCtr="0"/>
          <a:lstStyle>
            <a:lvl1pPr marL="0" marR="0" lvl="0" indent="0" algn="r" rtl="0">
              <a:spcBef>
                <a:spcPts val="0"/>
              </a:spcBef>
              <a:buNone/>
              <a:defRPr sz="1200" b="1" i="0" u="none" strike="noStrike" cap="none">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Shape 13"/>
          <p:cNvSpPr txBox="1">
            <a:spLocks noGrp="1"/>
          </p:cNvSpPr>
          <p:nvPr>
            <p:ph type="ftr" idx="11"/>
          </p:nvPr>
        </p:nvSpPr>
        <p:spPr>
          <a:xfrm>
            <a:off x="761999" y="6208776"/>
            <a:ext cx="4873868" cy="365125"/>
          </a:xfrm>
          <a:prstGeom prst="rect">
            <a:avLst/>
          </a:prstGeom>
          <a:noFill/>
          <a:ln>
            <a:noFill/>
          </a:ln>
        </p:spPr>
        <p:txBody>
          <a:bodyPr lIns="91425" tIns="91425" rIns="91425" bIns="91425" anchor="ctr" anchorCtr="0"/>
          <a:lstStyle>
            <a:lvl1pPr marL="0" marR="0" lvl="0" indent="0" algn="l" rtl="0">
              <a:spcBef>
                <a:spcPts val="0"/>
              </a:spcBef>
              <a:buNone/>
              <a:defRPr sz="1200" b="1" i="0" u="none" strike="noStrike" cap="none">
                <a:solidFill>
                  <a:srgbClr val="6B5D49"/>
                </a:solidFill>
                <a:latin typeface="Times New Roman"/>
                <a:ea typeface="Times New Roman"/>
                <a:cs typeface="Times New Roman"/>
                <a:sym typeface="Times New Roman"/>
              </a:defRPr>
            </a:lvl1pPr>
            <a:lvl2pPr marL="457200" marR="0" lvl="1" indent="0" algn="l" rtl="0">
              <a:spcBef>
                <a:spcPts val="0"/>
              </a:spcBef>
              <a:buNone/>
              <a:defRPr sz="1800" b="0" i="0" u="none" strike="noStrike" cap="none">
                <a:solidFill>
                  <a:schemeClr val="dk1"/>
                </a:solidFill>
                <a:latin typeface="Times New Roman"/>
                <a:ea typeface="Times New Roman"/>
                <a:cs typeface="Times New Roman"/>
                <a:sym typeface="Times New Roman"/>
              </a:defRPr>
            </a:lvl2pPr>
            <a:lvl3pPr marL="914400" marR="0" lvl="2" indent="0" algn="l" rtl="0">
              <a:spcBef>
                <a:spcPts val="0"/>
              </a:spcBef>
              <a:buNone/>
              <a:defRPr sz="1800" b="0" i="0" u="none" strike="noStrike" cap="none">
                <a:solidFill>
                  <a:schemeClr val="dk1"/>
                </a:solidFill>
                <a:latin typeface="Times New Roman"/>
                <a:ea typeface="Times New Roman"/>
                <a:cs typeface="Times New Roman"/>
                <a:sym typeface="Times New Roman"/>
              </a:defRPr>
            </a:lvl3pPr>
            <a:lvl4pPr marL="1371600" marR="0" lvl="3" indent="0" algn="l" rtl="0">
              <a:spcBef>
                <a:spcPts val="0"/>
              </a:spcBef>
              <a:buNone/>
              <a:defRPr sz="1800" b="0" i="0" u="none" strike="noStrike" cap="none">
                <a:solidFill>
                  <a:schemeClr val="dk1"/>
                </a:solidFill>
                <a:latin typeface="Times New Roman"/>
                <a:ea typeface="Times New Roman"/>
                <a:cs typeface="Times New Roman"/>
                <a:sym typeface="Times New Roman"/>
              </a:defRPr>
            </a:lvl4pPr>
            <a:lvl5pPr marL="1828800" marR="0" lvl="4" indent="0" algn="l" rtl="0">
              <a:spcBef>
                <a:spcPts val="0"/>
              </a:spcBef>
              <a:buNone/>
              <a:defRPr sz="1800" b="0" i="0" u="none" strike="noStrike" cap="none">
                <a:solidFill>
                  <a:schemeClr val="dk1"/>
                </a:solidFill>
                <a:latin typeface="Times New Roman"/>
                <a:ea typeface="Times New Roman"/>
                <a:cs typeface="Times New Roman"/>
                <a:sym typeface="Times New Roman"/>
              </a:defRPr>
            </a:lvl5pPr>
            <a:lvl6pPr marL="2286000" marR="0" lvl="5" indent="0" algn="l" rtl="0">
              <a:spcBef>
                <a:spcPts val="0"/>
              </a:spcBef>
              <a:buNone/>
              <a:defRPr sz="1800" b="0" i="0" u="none" strike="noStrike" cap="none">
                <a:solidFill>
                  <a:schemeClr val="dk1"/>
                </a:solidFill>
                <a:latin typeface="Times New Roman"/>
                <a:ea typeface="Times New Roman"/>
                <a:cs typeface="Times New Roman"/>
                <a:sym typeface="Times New Roman"/>
              </a:defRPr>
            </a:lvl6pPr>
            <a:lvl7pPr marL="2743200" marR="0" lvl="6" indent="0" algn="l" rtl="0">
              <a:spcBef>
                <a:spcPts val="0"/>
              </a:spcBef>
              <a:buNone/>
              <a:defRPr sz="1800" b="0" i="0" u="none" strike="noStrike" cap="none">
                <a:solidFill>
                  <a:schemeClr val="dk1"/>
                </a:solidFill>
                <a:latin typeface="Times New Roman"/>
                <a:ea typeface="Times New Roman"/>
                <a:cs typeface="Times New Roman"/>
                <a:sym typeface="Times New Roman"/>
              </a:defRPr>
            </a:lvl7pPr>
            <a:lvl8pPr marL="3200400" marR="0" lvl="7" indent="0" algn="l" rtl="0">
              <a:spcBef>
                <a:spcPts val="0"/>
              </a:spcBef>
              <a:buNone/>
              <a:defRPr sz="1800" b="0" i="0" u="none" strike="noStrike" cap="none">
                <a:solidFill>
                  <a:schemeClr val="dk1"/>
                </a:solidFill>
                <a:latin typeface="Times New Roman"/>
                <a:ea typeface="Times New Roman"/>
                <a:cs typeface="Times New Roman"/>
                <a:sym typeface="Times New Roman"/>
              </a:defRPr>
            </a:lvl8pPr>
            <a:lvl9pPr marL="3657600" marR="0" lvl="8" indent="0" algn="l" rtl="0">
              <a:spcBef>
                <a:spcPts val="0"/>
              </a:spcBef>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Shape 14"/>
          <p:cNvSpPr txBox="1">
            <a:spLocks noGrp="1"/>
          </p:cNvSpPr>
          <p:nvPr>
            <p:ph type="sldNum" idx="12"/>
          </p:nvPr>
        </p:nvSpPr>
        <p:spPr>
          <a:xfrm>
            <a:off x="7620000" y="5687567"/>
            <a:ext cx="7620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2400" b="0" i="0" u="none" strike="noStrike" cap="none">
                <a:solidFill>
                  <a:srgbClr val="262626"/>
                </a:solidFill>
                <a:latin typeface="Impact"/>
                <a:ea typeface="Impact"/>
                <a:cs typeface="Impact"/>
                <a:sym typeface="Impact"/>
              </a:rPr>
              <a:t>‹#›</a:t>
            </a:fld>
            <a:endParaRPr lang="en-US" sz="2400" b="0" i="0" u="none" strike="noStrike" cap="none">
              <a:solidFill>
                <a:srgbClr val="262626"/>
              </a:solidFill>
              <a:latin typeface="Impact"/>
              <a:ea typeface="Impact"/>
              <a:cs typeface="Impact"/>
              <a:sym typeface="Impact"/>
            </a:endParaRPr>
          </a:p>
        </p:txBody>
      </p:sp>
      <p:sp>
        <p:nvSpPr>
          <p:cNvPr id="15" name="Shape 15"/>
          <p:cNvSpPr/>
          <p:nvPr/>
        </p:nvSpPr>
        <p:spPr>
          <a:xfrm>
            <a:off x="777239" y="0"/>
            <a:ext cx="7543800" cy="381000"/>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Times New Roman"/>
              <a:ea typeface="Times New Roman"/>
              <a:cs typeface="Times New Roman"/>
              <a:sym typeface="Times New Roman"/>
            </a:endParaRPr>
          </a:p>
        </p:txBody>
      </p:sp>
      <p:sp>
        <p:nvSpPr>
          <p:cNvPr id="16" name="Shape 16"/>
          <p:cNvSpPr/>
          <p:nvPr/>
        </p:nvSpPr>
        <p:spPr>
          <a:xfrm>
            <a:off x="777239" y="6172200"/>
            <a:ext cx="7543800" cy="2743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404752904"/>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3.gif"/><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46.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www.google.com/url?sa=i&amp;rct=j&amp;q=&amp;esrc=s&amp;source=images&amp;cd=&amp;cad=rja&amp;uact=8&amp;ved=0CAcQjRxqFQoTCO-Uwsu4kscCFUGjHgodfg4CNQ&amp;url=http://www.washingtonpost.com/blogs/answer-sheet/wp/2013/04/02/the-new-challenges-of-teaching/&amp;ei=e0TCVa_rCsHGev6ciKgD&amp;bvm=bv.99556055,d.dmo&amp;psig=AFQjCNGYusxryy79RrZxmTFW7albRbzOJQ&amp;ust=1438881237989858"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washingtonpost.com/blogs/answer-sheet/wp/2013/04/02/the-new-challenges-of-teaching/"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google.com/url?sa=i&amp;rct=j&amp;q=&amp;esrc=s&amp;source=images&amp;cd=&amp;cad=rja&amp;uact=8&amp;ved=0ahUKEwit1oyZ397KAhUN2WMKHZBXDsMQjRwIBw&amp;url=http://blog.crew.co/getting-out-of-your-comfort-zone-why-its-hard-and-why-you-should/&amp;psig=AFQjCNFJLaVLLFWsMDdW1bqHbldQ-p1qpQ&amp;ust=1454697083512478"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81000"/>
            <a:ext cx="8077200" cy="4724400"/>
          </a:xfrm>
        </p:spPr>
        <p:txBody>
          <a:bodyPr/>
          <a:lstStyle/>
          <a:p>
            <a:pPr algn="ctr"/>
            <a:br>
              <a:rPr lang="en-US" sz="2600" dirty="0">
                <a:solidFill>
                  <a:schemeClr val="bg1"/>
                </a:solidFill>
              </a:rPr>
            </a:br>
            <a:r>
              <a:rPr lang="en-US" sz="2600" dirty="0">
                <a:solidFill>
                  <a:schemeClr val="bg1"/>
                </a:solidFill>
              </a:rPr>
              <a:t>   </a:t>
            </a:r>
            <a:br>
              <a:rPr lang="en-US" sz="2600" dirty="0">
                <a:solidFill>
                  <a:schemeClr val="bg1"/>
                </a:solidFill>
              </a:rPr>
            </a:br>
            <a:br>
              <a:rPr lang="en-US" sz="2600" dirty="0">
                <a:solidFill>
                  <a:schemeClr val="bg1"/>
                </a:solidFill>
              </a:rPr>
            </a:br>
            <a:br>
              <a:rPr lang="en-US" sz="2600" dirty="0">
                <a:solidFill>
                  <a:schemeClr val="bg1"/>
                </a:solidFill>
              </a:rPr>
            </a:br>
            <a:br>
              <a:rPr lang="en-US" sz="2600" dirty="0">
                <a:solidFill>
                  <a:schemeClr val="bg1"/>
                </a:solidFill>
              </a:rPr>
            </a:br>
            <a:br>
              <a:rPr lang="en-US" sz="2600" dirty="0">
                <a:solidFill>
                  <a:schemeClr val="bg1"/>
                </a:solidFill>
              </a:rPr>
            </a:br>
            <a:r>
              <a:rPr lang="en-US" sz="2600" dirty="0">
                <a:solidFill>
                  <a:srgbClr val="C00000"/>
                </a:solidFill>
                <a:latin typeface="Bahnschrift SemiBold" panose="020B0502040204020203" pitchFamily="34" charset="0"/>
              </a:rPr>
              <a:t> </a:t>
            </a:r>
            <a:br>
              <a:rPr lang="en-US" sz="2600" dirty="0">
                <a:solidFill>
                  <a:srgbClr val="C00000"/>
                </a:solidFill>
                <a:latin typeface="Bahnschrift SemiBold" panose="020B0502040204020203" pitchFamily="34" charset="0"/>
              </a:rPr>
            </a:br>
            <a:br>
              <a:rPr lang="en-US" sz="2600" dirty="0">
                <a:solidFill>
                  <a:srgbClr val="C00000"/>
                </a:solidFill>
                <a:latin typeface="Bahnschrift SemiBold" panose="020B0502040204020203" pitchFamily="34" charset="0"/>
              </a:rPr>
            </a:br>
            <a:br>
              <a:rPr lang="en-US" sz="2600" dirty="0">
                <a:solidFill>
                  <a:srgbClr val="C00000"/>
                </a:solidFill>
                <a:latin typeface="Bahnschrift SemiBold" panose="020B0502040204020203" pitchFamily="34" charset="0"/>
              </a:rPr>
            </a:br>
            <a:r>
              <a:rPr lang="en-US" sz="2600" dirty="0">
                <a:solidFill>
                  <a:srgbClr val="C00000"/>
                </a:solidFill>
                <a:latin typeface="Aharoni" panose="02010803020104030203" pitchFamily="2" charset="-79"/>
                <a:cs typeface="Aharoni" panose="02010803020104030203" pitchFamily="2" charset="-79"/>
              </a:rPr>
              <a:t>KEEP MOVING FORWARD</a:t>
            </a:r>
            <a:br>
              <a:rPr lang="en-US" sz="2600" dirty="0">
                <a:solidFill>
                  <a:srgbClr val="C00000"/>
                </a:solidFill>
                <a:latin typeface="Bahnschrift SemiBold" panose="020B0502040204020203" pitchFamily="34" charset="0"/>
              </a:rPr>
            </a:br>
            <a:r>
              <a:rPr lang="en-US" sz="2500" b="1" u="sng" dirty="0">
                <a:solidFill>
                  <a:srgbClr val="002060"/>
                </a:solidFill>
                <a:latin typeface="Aharoni" panose="02010803020104030203" pitchFamily="2" charset="-79"/>
                <a:cs typeface="Aharoni" panose="02010803020104030203" pitchFamily="2" charset="-79"/>
              </a:rPr>
              <a:t>Integrating the CCRS into Daily Instruction</a:t>
            </a:r>
            <a:br>
              <a:rPr lang="en-US" sz="2500" b="1" u="sng" dirty="0">
                <a:solidFill>
                  <a:srgbClr val="002060"/>
                </a:solidFill>
                <a:latin typeface="Aharoni" panose="02010803020104030203" pitchFamily="2" charset="-79"/>
                <a:cs typeface="Aharoni" panose="02010803020104030203" pitchFamily="2" charset="-79"/>
              </a:rPr>
            </a:br>
            <a:br>
              <a:rPr lang="en-US" sz="2000" b="1" u="sng" dirty="0">
                <a:solidFill>
                  <a:srgbClr val="002060"/>
                </a:solidFill>
                <a:latin typeface="Aharoni" panose="02010803020104030203" pitchFamily="2" charset="-79"/>
                <a:cs typeface="Aharoni" panose="02010803020104030203" pitchFamily="2" charset="-79"/>
              </a:rPr>
            </a:br>
            <a:endParaRPr lang="en-US" sz="2000" dirty="0">
              <a:solidFill>
                <a:srgbClr val="FF0000"/>
              </a:solidFill>
              <a:latin typeface="Aharoni" panose="02010803020104030203" pitchFamily="2" charset="-79"/>
              <a:cs typeface="Aharoni" panose="02010803020104030203" pitchFamily="2" charset="-79"/>
            </a:endParaRPr>
          </a:p>
        </p:txBody>
      </p:sp>
      <p:sp>
        <p:nvSpPr>
          <p:cNvPr id="3" name="Subtitle 2"/>
          <p:cNvSpPr>
            <a:spLocks noGrp="1"/>
          </p:cNvSpPr>
          <p:nvPr>
            <p:ph type="subTitle" idx="1"/>
          </p:nvPr>
        </p:nvSpPr>
        <p:spPr>
          <a:xfrm>
            <a:off x="1447800" y="4953000"/>
            <a:ext cx="6934200" cy="990600"/>
          </a:xfrm>
        </p:spPr>
        <p:txBody>
          <a:bodyPr>
            <a:normAutofit lnSpcReduction="10000"/>
          </a:bodyPr>
          <a:lstStyle/>
          <a:p>
            <a:pPr algn="r"/>
            <a:r>
              <a:rPr lang="en-US" sz="1800" b="1" dirty="0">
                <a:solidFill>
                  <a:srgbClr val="002060"/>
                </a:solidFill>
              </a:rPr>
              <a:t>UAACCE Conference</a:t>
            </a:r>
          </a:p>
          <a:p>
            <a:pPr algn="r"/>
            <a:r>
              <a:rPr lang="en-US" sz="1800" b="1" dirty="0">
                <a:solidFill>
                  <a:srgbClr val="002060"/>
                </a:solidFill>
              </a:rPr>
              <a:t>Salt Lake City</a:t>
            </a:r>
          </a:p>
          <a:p>
            <a:pPr algn="r"/>
            <a:r>
              <a:rPr lang="en-US" sz="1800" b="1" dirty="0">
                <a:solidFill>
                  <a:srgbClr val="002060"/>
                </a:solidFill>
              </a:rPr>
              <a:t>September 14, 2018</a:t>
            </a:r>
          </a:p>
          <a:p>
            <a:endParaRPr lang="en-US" dirty="0">
              <a:solidFill>
                <a:srgbClr val="002060"/>
              </a:solidFill>
            </a:endParaRPr>
          </a:p>
        </p:txBody>
      </p:sp>
      <p:sp>
        <p:nvSpPr>
          <p:cNvPr id="4" name="TextBox 3"/>
          <p:cNvSpPr txBox="1"/>
          <p:nvPr/>
        </p:nvSpPr>
        <p:spPr>
          <a:xfrm>
            <a:off x="2895600" y="1688068"/>
            <a:ext cx="4724400"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34"/>
            <a:ext cx="9144000" cy="3663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572000" y="168041"/>
            <a:ext cx="4876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Times New Roman"/>
                <a:ea typeface="+mn-ea"/>
                <a:cs typeface="+mn-cs"/>
              </a:rPr>
              <a:t>Pathways to Success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a:ea typeface="+mn-ea"/>
                <a:cs typeface="+mn-cs"/>
              </a:rPr>
              <a:t>    Jeffrey A. </a:t>
            </a:r>
            <a:r>
              <a:rPr kumimoji="0" lang="en-US" sz="1800" b="1" i="0" u="none" strike="noStrike" kern="1200" cap="none" spc="0" normalizeH="0" baseline="0" noProof="0" dirty="0" err="1">
                <a:ln>
                  <a:noFill/>
                </a:ln>
                <a:solidFill>
                  <a:srgbClr val="002060"/>
                </a:solidFill>
                <a:effectLst/>
                <a:uLnTx/>
                <a:uFillTx/>
                <a:latin typeface="Times New Roman"/>
                <a:ea typeface="+mn-ea"/>
                <a:cs typeface="+mn-cs"/>
              </a:rPr>
              <a:t>Fantine</a:t>
            </a:r>
            <a:r>
              <a:rPr kumimoji="0" lang="en-US" sz="1800" b="1" i="0" u="none" strike="noStrike" kern="1200" cap="none" spc="0" normalizeH="0" baseline="0" noProof="0" dirty="0">
                <a:ln>
                  <a:noFill/>
                </a:ln>
                <a:solidFill>
                  <a:srgbClr val="002060"/>
                </a:solidFill>
                <a:effectLst/>
                <a:uLnTx/>
                <a:uFillTx/>
                <a:latin typeface="Times New Roman"/>
                <a:ea typeface="+mn-ea"/>
                <a:cs typeface="+mn-cs"/>
              </a:rPr>
              <a:t>, Ph.D.</a:t>
            </a:r>
            <a:endParaRPr kumimoji="0" lang="en-US" sz="2500" b="1" i="0" u="none" strike="noStrike" kern="1200" cap="none" spc="0" normalizeH="0" baseline="0" noProof="0" dirty="0">
              <a:ln>
                <a:noFill/>
              </a:ln>
              <a:solidFill>
                <a:srgbClr val="002060"/>
              </a:solidFill>
              <a:effectLst/>
              <a:uLnTx/>
              <a:uFillTx/>
              <a:latin typeface="Times New Roman"/>
              <a:ea typeface="+mn-ea"/>
              <a:cs typeface="+mn-cs"/>
            </a:endParaRPr>
          </a:p>
        </p:txBody>
      </p:sp>
      <p:pic>
        <p:nvPicPr>
          <p:cNvPr id="7" name="Picture 6">
            <a:extLst>
              <a:ext uri="{FF2B5EF4-FFF2-40B4-BE49-F238E27FC236}">
                <a16:creationId xmlns:a16="http://schemas.microsoft.com/office/drawing/2014/main" id="{663E3B55-AD4D-46FD-968F-79E6B7B49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5029200"/>
            <a:ext cx="2026806" cy="990600"/>
          </a:xfrm>
          <a:prstGeom prst="rect">
            <a:avLst/>
          </a:prstGeom>
        </p:spPr>
      </p:pic>
    </p:spTree>
    <p:extLst>
      <p:ext uri="{BB962C8B-B14F-4D97-AF65-F5344CB8AC3E}">
        <p14:creationId xmlns:p14="http://schemas.microsoft.com/office/powerpoint/2010/main" val="301280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6544" y="430371"/>
            <a:ext cx="8305799" cy="1163618"/>
          </a:xfrm>
          <a:solidFill>
            <a:schemeClr val="bg1"/>
          </a:solidFill>
          <a:ln>
            <a:solidFill>
              <a:schemeClr val="bg1"/>
            </a:solidFill>
          </a:ln>
        </p:spPr>
        <p:txBody>
          <a:bodyPr>
            <a:normAutofit/>
          </a:bodyPr>
          <a:lstStyle/>
          <a:p>
            <a:pPr algn="ctr"/>
            <a:r>
              <a:rPr lang="en-US" sz="3200" b="1" dirty="0">
                <a:solidFill>
                  <a:srgbClr val="002060"/>
                </a:solidFill>
                <a:latin typeface="Georgia" panose="02040502050405020303" pitchFamily="18" charset="0"/>
              </a:rPr>
              <a:t>6 Steps to Easy Lesson Planning</a:t>
            </a:r>
            <a:br>
              <a:rPr lang="en-US" sz="3200" b="1" dirty="0">
                <a:solidFill>
                  <a:srgbClr val="002060"/>
                </a:solidFill>
                <a:latin typeface="Georgia" panose="02040502050405020303" pitchFamily="18" charset="0"/>
              </a:rPr>
            </a:br>
            <a:r>
              <a:rPr lang="en-US" sz="3200" b="1" dirty="0">
                <a:solidFill>
                  <a:srgbClr val="002060"/>
                </a:solidFill>
                <a:latin typeface="Georgia" panose="02040502050405020303" pitchFamily="18" charset="0"/>
              </a:rPr>
              <a:t>and Active Learning </a:t>
            </a:r>
          </a:p>
        </p:txBody>
      </p:sp>
      <p:sp>
        <p:nvSpPr>
          <p:cNvPr id="7" name="Rectangle 6"/>
          <p:cNvSpPr/>
          <p:nvPr/>
        </p:nvSpPr>
        <p:spPr>
          <a:xfrm>
            <a:off x="152400" y="1573751"/>
            <a:ext cx="4572000" cy="4524315"/>
          </a:xfrm>
          <a:prstGeom prst="rect">
            <a:avLst/>
          </a:prstGeom>
        </p:spPr>
        <p:txBody>
          <a:bodyPr>
            <a:spAutoFit/>
          </a:bodyPr>
          <a:lstStyle/>
          <a:p>
            <a:pPr marL="342900" indent="-342900">
              <a:buFont typeface="+mj-lt"/>
              <a:buAutoNum type="arabicPeriod"/>
            </a:pPr>
            <a:r>
              <a:rPr lang="en-US" sz="2400" b="1" dirty="0">
                <a:solidFill>
                  <a:schemeClr val="accent5">
                    <a:lumMod val="50000"/>
                  </a:schemeClr>
                </a:solidFill>
                <a:latin typeface="Garamond" panose="02020404030301010803" pitchFamily="18" charset="0"/>
              </a:rPr>
              <a:t>WARM – UP </a:t>
            </a:r>
          </a:p>
          <a:p>
            <a:pPr marL="457200" indent="-457200">
              <a:buFont typeface="+mj-lt"/>
              <a:buAutoNum type="arabicPeriod"/>
            </a:pPr>
            <a:endParaRPr lang="en-US" sz="2400" b="1" dirty="0">
              <a:solidFill>
                <a:schemeClr val="accent5">
                  <a:lumMod val="50000"/>
                </a:schemeClr>
              </a:solidFill>
              <a:latin typeface="Garamond" panose="02020404030301010803" pitchFamily="18" charset="0"/>
            </a:endParaRPr>
          </a:p>
          <a:p>
            <a:pPr marL="342900" indent="-342900">
              <a:buFont typeface="+mj-lt"/>
              <a:buAutoNum type="arabicPeriod"/>
            </a:pPr>
            <a:r>
              <a:rPr lang="en-US" sz="2400" b="1" dirty="0">
                <a:solidFill>
                  <a:schemeClr val="accent5">
                    <a:lumMod val="50000"/>
                  </a:schemeClr>
                </a:solidFill>
                <a:latin typeface="Garamond" panose="02020404030301010803" pitchFamily="18" charset="0"/>
              </a:rPr>
              <a:t>EXPLANATION</a:t>
            </a:r>
          </a:p>
          <a:p>
            <a:pPr marL="457200" indent="-457200">
              <a:buFont typeface="+mj-lt"/>
              <a:buAutoNum type="arabicPeriod"/>
            </a:pPr>
            <a:endParaRPr lang="en-US" sz="2400" b="1" dirty="0">
              <a:solidFill>
                <a:schemeClr val="accent5">
                  <a:lumMod val="50000"/>
                </a:schemeClr>
              </a:solidFill>
              <a:latin typeface="Garamond" panose="02020404030301010803" pitchFamily="18" charset="0"/>
            </a:endParaRPr>
          </a:p>
          <a:p>
            <a:pPr marL="342900" indent="-342900">
              <a:buFont typeface="+mj-lt"/>
              <a:buAutoNum type="arabicPeriod"/>
            </a:pPr>
            <a:r>
              <a:rPr lang="en-US" sz="2400" b="1" dirty="0">
                <a:solidFill>
                  <a:schemeClr val="accent5">
                    <a:lumMod val="50000"/>
                  </a:schemeClr>
                </a:solidFill>
                <a:latin typeface="Garamond" panose="02020404030301010803" pitchFamily="18" charset="0"/>
              </a:rPr>
              <a:t>MODEL</a:t>
            </a:r>
          </a:p>
          <a:p>
            <a:pPr marL="457200" indent="-457200">
              <a:buFont typeface="+mj-lt"/>
              <a:buAutoNum type="arabicPeriod"/>
            </a:pPr>
            <a:endParaRPr lang="en-US" sz="2400" b="1" dirty="0">
              <a:solidFill>
                <a:schemeClr val="accent5">
                  <a:lumMod val="50000"/>
                </a:schemeClr>
              </a:solidFill>
              <a:latin typeface="Garamond" panose="02020404030301010803" pitchFamily="18" charset="0"/>
            </a:endParaRPr>
          </a:p>
          <a:p>
            <a:pPr marL="342900" indent="-342900">
              <a:buFont typeface="+mj-lt"/>
              <a:buAutoNum type="arabicPeriod"/>
            </a:pPr>
            <a:r>
              <a:rPr lang="en-US" sz="2400" b="1" dirty="0">
                <a:solidFill>
                  <a:schemeClr val="accent5">
                    <a:lumMod val="50000"/>
                  </a:schemeClr>
                </a:solidFill>
                <a:latin typeface="Garamond" panose="02020404030301010803" pitchFamily="18" charset="0"/>
              </a:rPr>
              <a:t>GUIDED PRACTICE 	</a:t>
            </a:r>
          </a:p>
          <a:p>
            <a:pPr marL="457200" indent="-457200">
              <a:buFont typeface="+mj-lt"/>
              <a:buAutoNum type="arabicPeriod"/>
            </a:pPr>
            <a:endParaRPr lang="en-US" sz="2400" b="1" dirty="0">
              <a:solidFill>
                <a:schemeClr val="accent5">
                  <a:lumMod val="50000"/>
                </a:schemeClr>
              </a:solidFill>
              <a:latin typeface="Garamond" panose="02020404030301010803" pitchFamily="18" charset="0"/>
            </a:endParaRPr>
          </a:p>
          <a:p>
            <a:pPr marL="342900" indent="-342900">
              <a:buFont typeface="+mj-lt"/>
              <a:buAutoNum type="arabicPeriod"/>
            </a:pPr>
            <a:r>
              <a:rPr lang="en-US" sz="2400" b="1" dirty="0">
                <a:solidFill>
                  <a:schemeClr val="accent5">
                    <a:lumMod val="50000"/>
                  </a:schemeClr>
                </a:solidFill>
                <a:latin typeface="Garamond" panose="02020404030301010803" pitchFamily="18" charset="0"/>
              </a:rPr>
              <a:t>APPLICATION </a:t>
            </a:r>
          </a:p>
          <a:p>
            <a:pPr marL="457200" indent="-457200">
              <a:buFont typeface="+mj-lt"/>
              <a:buAutoNum type="arabicPeriod"/>
            </a:pPr>
            <a:endParaRPr lang="en-US" sz="2400" b="1" dirty="0">
              <a:solidFill>
                <a:schemeClr val="accent5">
                  <a:lumMod val="50000"/>
                </a:schemeClr>
              </a:solidFill>
              <a:latin typeface="Garamond" panose="02020404030301010803" pitchFamily="18" charset="0"/>
            </a:endParaRPr>
          </a:p>
          <a:p>
            <a:pPr marL="342900" indent="-342900">
              <a:buFont typeface="+mj-lt"/>
              <a:buAutoNum type="arabicPeriod"/>
            </a:pPr>
            <a:r>
              <a:rPr lang="en-US" sz="2400" b="1" dirty="0">
                <a:solidFill>
                  <a:schemeClr val="accent5">
                    <a:lumMod val="50000"/>
                  </a:schemeClr>
                </a:solidFill>
                <a:latin typeface="Garamond" panose="02020404030301010803" pitchFamily="18" charset="0"/>
              </a:rPr>
              <a:t>ASSESSMENT</a:t>
            </a:r>
          </a:p>
          <a:p>
            <a:pPr marL="342900" indent="-342900">
              <a:buFont typeface="+mj-lt"/>
              <a:buAutoNum type="arabicPeriod"/>
            </a:pPr>
            <a:endParaRPr lang="en-US" sz="2400" b="1" dirty="0">
              <a:solidFill>
                <a:schemeClr val="accent5">
                  <a:lumMod val="50000"/>
                </a:schemeClr>
              </a:solidFill>
              <a:latin typeface="Garamond" panose="02020404030301010803"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81200"/>
            <a:ext cx="3840163" cy="327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a:extLst>
              <a:ext uri="{FF2B5EF4-FFF2-40B4-BE49-F238E27FC236}">
                <a16:creationId xmlns:a16="http://schemas.microsoft.com/office/drawing/2014/main" id="{3A2B4AE2-A2B4-4919-9587-589A5817809F}"/>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extLst>
      <p:ext uri="{BB962C8B-B14F-4D97-AF65-F5344CB8AC3E}">
        <p14:creationId xmlns:p14="http://schemas.microsoft.com/office/powerpoint/2010/main" val="312374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 calcmode="lin" valueType="num">
                                      <p:cBhvr additive="base">
                                        <p:cTn id="3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8"/>
        <p:cNvGrpSpPr/>
        <p:nvPr/>
      </p:nvGrpSpPr>
      <p:grpSpPr>
        <a:xfrm>
          <a:off x="0" y="0"/>
          <a:ext cx="0" cy="0"/>
          <a:chOff x="0" y="0"/>
          <a:chExt cx="0" cy="0"/>
        </a:xfrm>
      </p:grpSpPr>
      <p:sp>
        <p:nvSpPr>
          <p:cNvPr id="180" name="Shape 180"/>
          <p:cNvSpPr txBox="1">
            <a:spLocks noGrp="1"/>
          </p:cNvSpPr>
          <p:nvPr>
            <p:ph type="body" idx="1"/>
          </p:nvPr>
        </p:nvSpPr>
        <p:spPr>
          <a:xfrm>
            <a:off x="304800" y="1590034"/>
            <a:ext cx="8534399" cy="3506167"/>
          </a:xfrm>
          <a:prstGeom prst="rect">
            <a:avLst/>
          </a:prstGeom>
          <a:noFill/>
          <a:ln>
            <a:noFill/>
          </a:ln>
        </p:spPr>
        <p:txBody>
          <a:bodyPr lIns="91425" tIns="45700" rIns="91425" bIns="45700" anchor="ctr" anchorCtr="0">
            <a:noAutofit/>
          </a:bodyPr>
          <a:lstStyle/>
          <a:p>
            <a:pPr marL="539750" marR="0" lvl="0" indent="-514350" algn="l" rtl="0">
              <a:spcBef>
                <a:spcPts val="600"/>
              </a:spcBef>
              <a:buClr>
                <a:srgbClr val="002060"/>
              </a:buClr>
              <a:buSzPct val="100000"/>
              <a:buFont typeface="+mj-lt"/>
              <a:buAutoNum type="arabicPeriod"/>
            </a:pPr>
            <a:r>
              <a:rPr lang="en-US" sz="3200" b="1" dirty="0">
                <a:solidFill>
                  <a:srgbClr val="002060"/>
                </a:solidFill>
                <a:latin typeface="Garamond"/>
                <a:ea typeface="Garamond"/>
                <a:cs typeface="Garamond"/>
                <a:sym typeface="Garamond"/>
              </a:rPr>
              <a:t>Identify a main standard, and a group of supporting standards</a:t>
            </a:r>
          </a:p>
          <a:p>
            <a:pPr marL="539750" marR="0" lvl="0" indent="-514350" algn="l" rtl="0">
              <a:spcBef>
                <a:spcPts val="600"/>
              </a:spcBef>
              <a:buClr>
                <a:srgbClr val="002060"/>
              </a:buClr>
              <a:buSzPct val="100000"/>
              <a:buFont typeface="+mj-lt"/>
              <a:buAutoNum type="arabicPeriod"/>
            </a:pPr>
            <a:r>
              <a:rPr lang="en-US" sz="3200" b="1" dirty="0">
                <a:solidFill>
                  <a:srgbClr val="002060"/>
                </a:solidFill>
                <a:latin typeface="Garamond"/>
                <a:ea typeface="Garamond"/>
                <a:cs typeface="Garamond"/>
                <a:sym typeface="Garamond"/>
              </a:rPr>
              <a:t>Create Learning Targets</a:t>
            </a:r>
          </a:p>
          <a:p>
            <a:pPr marL="539750" marR="0" lvl="0" indent="-514350" algn="l" rtl="0">
              <a:spcBef>
                <a:spcPts val="600"/>
              </a:spcBef>
              <a:buClr>
                <a:srgbClr val="002060"/>
              </a:buClr>
              <a:buSzPct val="100000"/>
              <a:buFont typeface="+mj-lt"/>
              <a:buAutoNum type="arabicPeriod"/>
            </a:pPr>
            <a:r>
              <a:rPr lang="en-US" sz="3200" b="1" dirty="0">
                <a:solidFill>
                  <a:srgbClr val="002060"/>
                </a:solidFill>
                <a:latin typeface="Garamond"/>
                <a:ea typeface="Garamond"/>
                <a:cs typeface="Garamond"/>
                <a:sym typeface="Garamond"/>
              </a:rPr>
              <a:t>Determine Level of Knowledge</a:t>
            </a:r>
          </a:p>
          <a:p>
            <a:pPr marL="539750" indent="-514350">
              <a:spcBef>
                <a:spcPts val="600"/>
              </a:spcBef>
              <a:buClr>
                <a:srgbClr val="002060"/>
              </a:buClr>
              <a:buFont typeface="+mj-lt"/>
              <a:buAutoNum type="arabicPeriod"/>
            </a:pPr>
            <a:r>
              <a:rPr lang="en-US" sz="3200" b="1" dirty="0">
                <a:solidFill>
                  <a:srgbClr val="002060"/>
                </a:solidFill>
                <a:latin typeface="Garamond"/>
                <a:ea typeface="Garamond"/>
                <a:cs typeface="Garamond"/>
                <a:sym typeface="Garamond"/>
              </a:rPr>
              <a:t>Incorporate Instructional Shifts</a:t>
            </a:r>
          </a:p>
          <a:p>
            <a:pPr marL="539750" indent="-514350">
              <a:spcBef>
                <a:spcPts val="600"/>
              </a:spcBef>
              <a:buClr>
                <a:srgbClr val="002060"/>
              </a:buClr>
              <a:buFont typeface="+mj-lt"/>
              <a:buAutoNum type="arabicPeriod"/>
            </a:pPr>
            <a:r>
              <a:rPr lang="en-US" sz="3200" b="1" dirty="0">
                <a:solidFill>
                  <a:srgbClr val="002060"/>
                </a:solidFill>
                <a:latin typeface="Garamond"/>
                <a:ea typeface="Garamond"/>
                <a:cs typeface="Garamond"/>
                <a:sym typeface="Garamond"/>
              </a:rPr>
              <a:t>Utilize Resources</a:t>
            </a:r>
          </a:p>
          <a:p>
            <a:pPr marL="539750" marR="0" lvl="0" indent="-514350" algn="l" rtl="0">
              <a:spcBef>
                <a:spcPts val="600"/>
              </a:spcBef>
              <a:buClr>
                <a:srgbClr val="002060"/>
              </a:buClr>
              <a:buSzPct val="100000"/>
              <a:buFont typeface="+mj-lt"/>
              <a:buAutoNum type="arabicPeriod"/>
            </a:pPr>
            <a:r>
              <a:rPr lang="en-US" sz="3200" b="1" dirty="0">
                <a:solidFill>
                  <a:srgbClr val="002060"/>
                </a:solidFill>
                <a:latin typeface="Garamond"/>
                <a:ea typeface="Garamond"/>
                <a:cs typeface="Garamond"/>
                <a:sym typeface="Garamond"/>
              </a:rPr>
              <a:t>Contextualize:  Career and Life Application</a:t>
            </a:r>
          </a:p>
        </p:txBody>
      </p:sp>
      <p:pic>
        <p:nvPicPr>
          <p:cNvPr id="182" name="Shape 182"/>
          <p:cNvPicPr preferRelativeResize="0"/>
          <p:nvPr/>
        </p:nvPicPr>
        <p:blipFill rotWithShape="1">
          <a:blip r:embed="rId3">
            <a:alphaModFix/>
          </a:blip>
          <a:srcRect/>
          <a:stretch/>
        </p:blipFill>
        <p:spPr>
          <a:xfrm>
            <a:off x="0" y="5931000"/>
            <a:ext cx="9144000" cy="927000"/>
          </a:xfrm>
          <a:prstGeom prst="rect">
            <a:avLst/>
          </a:prstGeom>
          <a:noFill/>
          <a:ln>
            <a:noFill/>
          </a:ln>
        </p:spPr>
      </p:pic>
      <p:sp>
        <p:nvSpPr>
          <p:cNvPr id="8" name="Shape 179">
            <a:extLst>
              <a:ext uri="{FF2B5EF4-FFF2-40B4-BE49-F238E27FC236}">
                <a16:creationId xmlns:a16="http://schemas.microsoft.com/office/drawing/2014/main" id="{49DEBB8F-C460-4FBD-9D71-15A4F12C1FB2}"/>
              </a:ext>
            </a:extLst>
          </p:cNvPr>
          <p:cNvSpPr txBox="1">
            <a:spLocks noGrp="1"/>
          </p:cNvSpPr>
          <p:nvPr>
            <p:ph type="title"/>
          </p:nvPr>
        </p:nvSpPr>
        <p:spPr>
          <a:xfrm>
            <a:off x="43950" y="575770"/>
            <a:ext cx="8903700" cy="786932"/>
          </a:xfrm>
          <a:prstGeom prst="rect">
            <a:avLst/>
          </a:prstGeom>
          <a:solidFill>
            <a:schemeClr val="lt1"/>
          </a:solidFill>
          <a:ln>
            <a:noFill/>
          </a:ln>
        </p:spPr>
        <p:txBody>
          <a:bodyPr lIns="91425" tIns="45700" rIns="91425" bIns="45700" anchor="b" anchorCtr="0">
            <a:noAutofit/>
          </a:bodyPr>
          <a:lstStyle/>
          <a:p>
            <a:pPr marL="0" marR="0" lvl="0" indent="0" algn="l" rtl="0">
              <a:spcBef>
                <a:spcPts val="0"/>
              </a:spcBef>
              <a:buClr>
                <a:srgbClr val="002060"/>
              </a:buClr>
              <a:buSzPct val="25000"/>
              <a:buFont typeface="Georgia"/>
              <a:buNone/>
            </a:pPr>
            <a:r>
              <a:rPr lang="en-US" sz="2800" b="1" dirty="0">
                <a:solidFill>
                  <a:srgbClr val="002060"/>
                </a:solidFill>
                <a:latin typeface="Georgia"/>
                <a:ea typeface="Georgia"/>
                <a:cs typeface="Georgia"/>
                <a:sym typeface="Georgia"/>
              </a:rPr>
              <a:t>How to Integrate the CCRS into Instruction…</a:t>
            </a:r>
          </a:p>
        </p:txBody>
      </p:sp>
      <p:sp>
        <p:nvSpPr>
          <p:cNvPr id="9" name="TextBox 8">
            <a:extLst>
              <a:ext uri="{FF2B5EF4-FFF2-40B4-BE49-F238E27FC236}">
                <a16:creationId xmlns:a16="http://schemas.microsoft.com/office/drawing/2014/main" id="{5218DA55-2DB6-47A0-8F4A-2107F65E3637}"/>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extLst>
      <p:ext uri="{BB962C8B-B14F-4D97-AF65-F5344CB8AC3E}">
        <p14:creationId xmlns:p14="http://schemas.microsoft.com/office/powerpoint/2010/main" val="116887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6582" y="1104900"/>
            <a:ext cx="7543800" cy="4648200"/>
          </a:xfrm>
        </p:spPr>
        <p:txBody>
          <a:bodyPr>
            <a:normAutofit/>
          </a:bodyPr>
          <a:lstStyle/>
          <a:p>
            <a:pPr marL="0" indent="0">
              <a:buNone/>
            </a:pPr>
            <a:r>
              <a:rPr lang="en-US" sz="1800" b="1" dirty="0">
                <a:solidFill>
                  <a:srgbClr val="002060"/>
                </a:solidFill>
              </a:rPr>
              <a:t>Key Shifts in Instruction with CCRS:</a:t>
            </a:r>
          </a:p>
          <a:p>
            <a:pPr marL="0" indent="0">
              <a:buNone/>
            </a:pPr>
            <a:r>
              <a:rPr lang="en-US" sz="1800" b="1" dirty="0">
                <a:solidFill>
                  <a:srgbClr val="002060"/>
                </a:solidFill>
              </a:rPr>
              <a:t>Even though the CCRS says to focus on certain shifts for ELA</a:t>
            </a:r>
          </a:p>
          <a:p>
            <a:pPr marL="0" indent="0">
              <a:buNone/>
            </a:pPr>
            <a:r>
              <a:rPr lang="en-US" sz="1800" b="1" dirty="0">
                <a:solidFill>
                  <a:srgbClr val="002060"/>
                </a:solidFill>
              </a:rPr>
              <a:t>and math, these shifts are relevant for teaching </a:t>
            </a:r>
          </a:p>
          <a:p>
            <a:pPr marL="0" indent="0">
              <a:buNone/>
            </a:pPr>
            <a:r>
              <a:rPr lang="en-US" sz="1800" b="1" dirty="0">
                <a:solidFill>
                  <a:srgbClr val="002060"/>
                </a:solidFill>
              </a:rPr>
              <a:t>in any content.</a:t>
            </a:r>
          </a:p>
          <a:p>
            <a:pPr lvl="1"/>
            <a:endParaRPr lang="en-US" sz="2400" b="1" dirty="0">
              <a:solidFill>
                <a:srgbClr val="002060"/>
              </a:solidFill>
            </a:endParaRPr>
          </a:p>
          <a:p>
            <a:pPr lvl="1"/>
            <a:r>
              <a:rPr lang="en-US" sz="2400" b="1" dirty="0">
                <a:solidFill>
                  <a:srgbClr val="002060"/>
                </a:solidFill>
              </a:rPr>
              <a:t>Focus</a:t>
            </a:r>
          </a:p>
          <a:p>
            <a:pPr lvl="1"/>
            <a:r>
              <a:rPr lang="en-US" sz="2400" b="1" dirty="0">
                <a:solidFill>
                  <a:srgbClr val="002060"/>
                </a:solidFill>
              </a:rPr>
              <a:t>Coherence</a:t>
            </a:r>
          </a:p>
          <a:p>
            <a:pPr lvl="1"/>
            <a:r>
              <a:rPr lang="en-US" sz="2400" b="1" dirty="0">
                <a:solidFill>
                  <a:srgbClr val="002060"/>
                </a:solidFill>
              </a:rPr>
              <a:t>Rigor</a:t>
            </a:r>
          </a:p>
          <a:p>
            <a:pPr lvl="1">
              <a:buClr>
                <a:srgbClr val="002060"/>
              </a:buClr>
            </a:pPr>
            <a:r>
              <a:rPr lang="en-US" sz="2400" b="1" dirty="0">
                <a:solidFill>
                  <a:srgbClr val="002060"/>
                </a:solidFill>
              </a:rPr>
              <a:t>Complexity</a:t>
            </a:r>
          </a:p>
          <a:p>
            <a:pPr lvl="1">
              <a:buClr>
                <a:srgbClr val="002060"/>
              </a:buClr>
            </a:pPr>
            <a:r>
              <a:rPr lang="en-US" sz="2400" b="1" dirty="0">
                <a:solidFill>
                  <a:srgbClr val="002060"/>
                </a:solidFill>
              </a:rPr>
              <a:t>Evidence </a:t>
            </a:r>
          </a:p>
          <a:p>
            <a:pPr lvl="1">
              <a:buClr>
                <a:srgbClr val="002060"/>
              </a:buClr>
            </a:pPr>
            <a:r>
              <a:rPr lang="en-US" sz="2400" b="1" dirty="0">
                <a:solidFill>
                  <a:srgbClr val="002060"/>
                </a:solidFill>
              </a:rPr>
              <a:t>Knowledge </a:t>
            </a:r>
          </a:p>
          <a:p>
            <a:pPr lvl="1"/>
            <a:endParaRPr lang="en-US" sz="2800" dirty="0"/>
          </a:p>
          <a:p>
            <a:endParaRPr lang="en-US" sz="2800" dirty="0"/>
          </a:p>
        </p:txBody>
      </p:sp>
      <p:pic>
        <p:nvPicPr>
          <p:cNvPr id="4" name="Picture 2" descr="http://ts1.mm.bing.net/th?&amp;id=HN.608000260860215518&amp;w=300&amp;h=300&amp;c=0&amp;pid=1.9&amp;rs=0&amp;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72989"/>
            <a:ext cx="33528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http://1.bp.blogspot.com/_lDX3tvBCHbU/TCrltrEKGSI/AAAAAAAACoc/m5aY16afqRI/s320/ParadigmShif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717759"/>
            <a:ext cx="4495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7DDD5AF-93AD-4831-9ADE-4F8AB1529047}"/>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extLst>
      <p:ext uri="{BB962C8B-B14F-4D97-AF65-F5344CB8AC3E}">
        <p14:creationId xmlns:p14="http://schemas.microsoft.com/office/powerpoint/2010/main" val="1859545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6600" y="762000"/>
            <a:ext cx="7467600" cy="4462760"/>
          </a:xfrm>
          <a:prstGeom prst="rect">
            <a:avLst/>
          </a:prstGeom>
          <a:noFill/>
          <a:ln cmpd="dbl">
            <a:solidFill>
              <a:schemeClr val="bg1"/>
            </a:solidFill>
          </a:ln>
        </p:spPr>
        <p:txBody>
          <a:bodyPr wrap="square" rtlCol="0">
            <a:spAutoFit/>
          </a:bodyPr>
          <a:lstStyle/>
          <a:p>
            <a:pPr algn="ctr"/>
            <a:r>
              <a:rPr lang="en-US" sz="2400" b="1" dirty="0">
                <a:solidFill>
                  <a:srgbClr val="002060"/>
                </a:solidFill>
              </a:rPr>
              <a:t>ACTIVE TEACHING STRATEGIES</a:t>
            </a:r>
          </a:p>
          <a:p>
            <a:endParaRPr lang="en-US" dirty="0"/>
          </a:p>
          <a:p>
            <a:pPr marL="285750" indent="-285750">
              <a:buFont typeface="Arial" panose="020B0604020202020204" pitchFamily="34" charset="0"/>
              <a:buChar char="•"/>
            </a:pPr>
            <a:r>
              <a:rPr lang="en-US" sz="2200" b="1" dirty="0">
                <a:solidFill>
                  <a:srgbClr val="002060"/>
                </a:solidFill>
              </a:rPr>
              <a:t>Active Student Participation</a:t>
            </a:r>
          </a:p>
          <a:p>
            <a:pPr marL="285750" indent="-285750">
              <a:buFont typeface="Arial" panose="020B0604020202020204" pitchFamily="34" charset="0"/>
              <a:buChar char="•"/>
            </a:pPr>
            <a:r>
              <a:rPr lang="en-US" sz="2200" b="1" dirty="0">
                <a:solidFill>
                  <a:srgbClr val="002060"/>
                </a:solidFill>
              </a:rPr>
              <a:t>Questioning</a:t>
            </a:r>
          </a:p>
          <a:p>
            <a:pPr marL="285750" indent="-285750">
              <a:buFont typeface="Arial" panose="020B0604020202020204" pitchFamily="34" charset="0"/>
              <a:buChar char="•"/>
            </a:pPr>
            <a:r>
              <a:rPr lang="en-US" sz="2200" b="1" dirty="0">
                <a:solidFill>
                  <a:srgbClr val="002060"/>
                </a:solidFill>
              </a:rPr>
              <a:t>Research-based Projects</a:t>
            </a:r>
          </a:p>
          <a:p>
            <a:pPr marL="285750" indent="-285750">
              <a:buFont typeface="Arial" panose="020B0604020202020204" pitchFamily="34" charset="0"/>
              <a:buChar char="•"/>
            </a:pPr>
            <a:r>
              <a:rPr lang="en-US" sz="2200" b="1" dirty="0">
                <a:solidFill>
                  <a:srgbClr val="002060"/>
                </a:solidFill>
              </a:rPr>
              <a:t>Group Work</a:t>
            </a:r>
          </a:p>
          <a:p>
            <a:pPr marL="285750" indent="-285750">
              <a:buFont typeface="Arial" panose="020B0604020202020204" pitchFamily="34" charset="0"/>
              <a:buChar char="•"/>
            </a:pPr>
            <a:r>
              <a:rPr lang="en-US" sz="2200" b="1" dirty="0">
                <a:solidFill>
                  <a:srgbClr val="002060"/>
                </a:solidFill>
              </a:rPr>
              <a:t>Simulations</a:t>
            </a:r>
          </a:p>
          <a:p>
            <a:pPr marL="3943350" lvl="8" indent="-285750">
              <a:buFont typeface="Arial" panose="020B0604020202020204" pitchFamily="34" charset="0"/>
              <a:buChar char="•"/>
            </a:pPr>
            <a:r>
              <a:rPr lang="en-US" sz="2200" b="1" dirty="0">
                <a:solidFill>
                  <a:srgbClr val="002060"/>
                </a:solidFill>
              </a:rPr>
              <a:t>Role Play</a:t>
            </a:r>
          </a:p>
          <a:p>
            <a:pPr marL="3943350" lvl="8" indent="-285750">
              <a:buFont typeface="Arial" panose="020B0604020202020204" pitchFamily="34" charset="0"/>
              <a:buChar char="•"/>
            </a:pPr>
            <a:r>
              <a:rPr lang="en-US" sz="2200" b="1" dirty="0">
                <a:solidFill>
                  <a:srgbClr val="002060"/>
                </a:solidFill>
              </a:rPr>
              <a:t>Discussion</a:t>
            </a:r>
          </a:p>
          <a:p>
            <a:pPr marL="3943350" lvl="8" indent="-285750">
              <a:buFont typeface="Arial" panose="020B0604020202020204" pitchFamily="34" charset="0"/>
              <a:buChar char="•"/>
            </a:pPr>
            <a:r>
              <a:rPr lang="en-US" sz="2200" b="1" dirty="0">
                <a:solidFill>
                  <a:srgbClr val="002060"/>
                </a:solidFill>
              </a:rPr>
              <a:t>Use of Prior Knowledge</a:t>
            </a:r>
          </a:p>
          <a:p>
            <a:pPr marL="3943350" lvl="8" indent="-285750">
              <a:buFont typeface="Arial" panose="020B0604020202020204" pitchFamily="34" charset="0"/>
              <a:buChar char="•"/>
            </a:pPr>
            <a:r>
              <a:rPr lang="en-US" sz="2200" b="1" dirty="0">
                <a:solidFill>
                  <a:srgbClr val="002060"/>
                </a:solidFill>
              </a:rPr>
              <a:t>Application</a:t>
            </a:r>
          </a:p>
          <a:p>
            <a:pPr marL="3943350" lvl="8" indent="-285750">
              <a:buFont typeface="Arial" panose="020B0604020202020204" pitchFamily="34" charset="0"/>
              <a:buChar char="•"/>
            </a:pPr>
            <a:r>
              <a:rPr lang="en-US" sz="2200" b="1" dirty="0">
                <a:solidFill>
                  <a:srgbClr val="002060"/>
                </a:solidFill>
              </a:rPr>
              <a:t>Reflection</a:t>
            </a:r>
          </a:p>
          <a:p>
            <a:pPr marL="3943350" lvl="8" indent="-285750">
              <a:buFont typeface="Arial" panose="020B0604020202020204" pitchFamily="34" charset="0"/>
              <a:buChar char="•"/>
            </a:pPr>
            <a:r>
              <a:rPr lang="en-US" sz="2200" b="1" dirty="0">
                <a:solidFill>
                  <a:srgbClr val="002060"/>
                </a:solidFill>
              </a:rPr>
              <a:t>Peer Learning</a:t>
            </a:r>
          </a:p>
        </p:txBody>
      </p:sp>
      <p:pic>
        <p:nvPicPr>
          <p:cNvPr id="4" name="Picture 2">
            <a:extLst>
              <a:ext uri="{FF2B5EF4-FFF2-40B4-BE49-F238E27FC236}">
                <a16:creationId xmlns:a16="http://schemas.microsoft.com/office/drawing/2014/main" id="{ADA00E4B-0FBC-47F7-A3F2-9F83DD51DE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D31C21C-B458-45B7-B26A-F5D81128283D}"/>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
        <p:nvSpPr>
          <p:cNvPr id="6" name="TextBox 5">
            <a:extLst>
              <a:ext uri="{FF2B5EF4-FFF2-40B4-BE49-F238E27FC236}">
                <a16:creationId xmlns:a16="http://schemas.microsoft.com/office/drawing/2014/main" id="{A06F5D05-4C75-48B1-B4E8-D4080858551D}"/>
              </a:ext>
            </a:extLst>
          </p:cNvPr>
          <p:cNvSpPr txBox="1"/>
          <p:nvPr/>
        </p:nvSpPr>
        <p:spPr>
          <a:xfrm>
            <a:off x="5105400" y="1828800"/>
            <a:ext cx="3302000" cy="615553"/>
          </a:xfrm>
          <a:prstGeom prst="rect">
            <a:avLst/>
          </a:prstGeom>
          <a:noFill/>
          <a:ln cmpd="dbl">
            <a:solidFill>
              <a:schemeClr val="bg1"/>
            </a:solidFill>
          </a:ln>
        </p:spPr>
        <p:txBody>
          <a:bodyPr wrap="square" rtlCol="0">
            <a:spAutoFit/>
          </a:bodyPr>
          <a:lstStyle/>
          <a:p>
            <a:pPr algn="ctr"/>
            <a:r>
              <a:rPr lang="en-US" sz="3400" b="1" dirty="0">
                <a:solidFill>
                  <a:srgbClr val="C00000"/>
                </a:solidFill>
                <a:latin typeface="Lucida Handwriting" panose="03010101010101010101" pitchFamily="66" charset="0"/>
              </a:rPr>
              <a:t>Ask or Tell</a:t>
            </a:r>
          </a:p>
        </p:txBody>
      </p:sp>
      <p:pic>
        <p:nvPicPr>
          <p:cNvPr id="1026" name="Picture 2" descr="See the source image">
            <a:extLst>
              <a:ext uri="{FF2B5EF4-FFF2-40B4-BE49-F238E27FC236}">
                <a16:creationId xmlns:a16="http://schemas.microsoft.com/office/drawing/2014/main" id="{8DF93708-930A-4E56-9E1A-2C2DF37B9D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394276"/>
            <a:ext cx="3829050" cy="2178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97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1676400"/>
            <a:ext cx="7391400" cy="4273550"/>
          </a:xfrm>
          <a:prstGeom prst="rect">
            <a:avLst/>
          </a:prstGeom>
        </p:spPr>
        <p:txBody>
          <a:bodyPr>
            <a:normAutofit fontScale="92500"/>
          </a:bodyPr>
          <a:lstStyle/>
          <a:p>
            <a:pPr marL="0" indent="0">
              <a:buNone/>
            </a:pPr>
            <a:r>
              <a:rPr lang="en-US" b="1" dirty="0">
                <a:solidFill>
                  <a:srgbClr val="002060"/>
                </a:solidFill>
              </a:rPr>
              <a:t>In adult education, the term “</a:t>
            </a:r>
            <a:r>
              <a:rPr lang="en-US" b="1" i="1" dirty="0">
                <a:solidFill>
                  <a:srgbClr val="002060"/>
                </a:solidFill>
              </a:rPr>
              <a:t>Contextualized Instruction</a:t>
            </a:r>
            <a:r>
              <a:rPr lang="en-US" b="1" dirty="0">
                <a:solidFill>
                  <a:srgbClr val="002060"/>
                </a:solidFill>
              </a:rPr>
              <a:t>” describes a set of teaching, learning and assessment practices that:</a:t>
            </a:r>
          </a:p>
          <a:p>
            <a:r>
              <a:rPr lang="en-US" sz="2200" dirty="0">
                <a:solidFill>
                  <a:srgbClr val="002060"/>
                </a:solidFill>
              </a:rPr>
              <a:t>are aimed directly at developing the skills and knowledge </a:t>
            </a:r>
            <a:r>
              <a:rPr lang="en-US" sz="2200" b="1" dirty="0">
                <a:solidFill>
                  <a:srgbClr val="002060"/>
                </a:solidFill>
              </a:rPr>
              <a:t>that adults need</a:t>
            </a:r>
            <a:r>
              <a:rPr lang="en-US" sz="2200" dirty="0">
                <a:solidFill>
                  <a:srgbClr val="002060"/>
                </a:solidFill>
              </a:rPr>
              <a:t> to deal with </a:t>
            </a:r>
            <a:r>
              <a:rPr lang="en-US" sz="2200" b="1" i="1" dirty="0">
                <a:solidFill>
                  <a:srgbClr val="002060"/>
                </a:solidFill>
              </a:rPr>
              <a:t>specific situations</a:t>
            </a:r>
            <a:r>
              <a:rPr lang="en-US" sz="2200" b="1" dirty="0">
                <a:solidFill>
                  <a:srgbClr val="002060"/>
                </a:solidFill>
              </a:rPr>
              <a:t> </a:t>
            </a:r>
            <a:r>
              <a:rPr lang="en-US" sz="2200" dirty="0">
                <a:solidFill>
                  <a:srgbClr val="002060"/>
                </a:solidFill>
              </a:rPr>
              <a:t>or </a:t>
            </a:r>
            <a:r>
              <a:rPr lang="en-US" sz="2200" b="1" i="1" dirty="0">
                <a:solidFill>
                  <a:srgbClr val="002060"/>
                </a:solidFill>
              </a:rPr>
              <a:t>perform specific tasks</a:t>
            </a:r>
            <a:r>
              <a:rPr lang="en-US" sz="2200" dirty="0">
                <a:solidFill>
                  <a:srgbClr val="002060"/>
                </a:solidFill>
              </a:rPr>
              <a:t>, and</a:t>
            </a:r>
          </a:p>
          <a:p>
            <a:r>
              <a:rPr lang="en-US" sz="2200" dirty="0">
                <a:solidFill>
                  <a:srgbClr val="002060"/>
                </a:solidFill>
              </a:rPr>
              <a:t>that </a:t>
            </a:r>
            <a:r>
              <a:rPr lang="en-US" sz="2200" b="1" dirty="0">
                <a:solidFill>
                  <a:srgbClr val="002060"/>
                </a:solidFill>
              </a:rPr>
              <a:t>they</a:t>
            </a:r>
            <a:r>
              <a:rPr lang="en-US" sz="2200" dirty="0">
                <a:solidFill>
                  <a:srgbClr val="002060"/>
                </a:solidFill>
              </a:rPr>
              <a:t> have identified as </a:t>
            </a:r>
            <a:r>
              <a:rPr lang="en-US" sz="2200" b="1" i="1" dirty="0">
                <a:solidFill>
                  <a:srgbClr val="002060"/>
                </a:solidFill>
              </a:rPr>
              <a:t>important and meaningful </a:t>
            </a:r>
            <a:r>
              <a:rPr lang="en-US" sz="2200" dirty="0">
                <a:solidFill>
                  <a:srgbClr val="002060"/>
                </a:solidFill>
              </a:rPr>
              <a:t>to themselves “</a:t>
            </a:r>
            <a:r>
              <a:rPr lang="en-US" sz="2200" b="1" dirty="0">
                <a:solidFill>
                  <a:srgbClr val="002060"/>
                </a:solidFill>
              </a:rPr>
              <a:t>right now</a:t>
            </a:r>
            <a:r>
              <a:rPr lang="en-US" sz="2200" dirty="0">
                <a:solidFill>
                  <a:srgbClr val="002060"/>
                </a:solidFill>
              </a:rPr>
              <a:t>” in their </a:t>
            </a:r>
            <a:r>
              <a:rPr lang="en-US" sz="2200" b="1" i="1" dirty="0">
                <a:solidFill>
                  <a:srgbClr val="002060"/>
                </a:solidFill>
              </a:rPr>
              <a:t>everyday</a:t>
            </a:r>
            <a:r>
              <a:rPr lang="en-US" sz="2200" dirty="0">
                <a:solidFill>
                  <a:srgbClr val="002060"/>
                </a:solidFill>
              </a:rPr>
              <a:t> lives.</a:t>
            </a:r>
          </a:p>
          <a:p>
            <a:r>
              <a:rPr lang="en-US" sz="2200" dirty="0">
                <a:solidFill>
                  <a:srgbClr val="002060"/>
                </a:solidFill>
              </a:rPr>
              <a:t>In addition, rather than focus only on the </a:t>
            </a:r>
            <a:r>
              <a:rPr lang="en-US" sz="2200" b="1" i="1" dirty="0">
                <a:solidFill>
                  <a:srgbClr val="002060"/>
                </a:solidFill>
              </a:rPr>
              <a:t>possession</a:t>
            </a:r>
            <a:r>
              <a:rPr lang="en-US" sz="2200" dirty="0">
                <a:solidFill>
                  <a:srgbClr val="002060"/>
                </a:solidFill>
              </a:rPr>
              <a:t> of basic skills and knowledge, contextualized instruction focuses on the </a:t>
            </a:r>
            <a:r>
              <a:rPr lang="en-US" sz="2200" b="1" i="1" dirty="0">
                <a:solidFill>
                  <a:srgbClr val="002060"/>
                </a:solidFill>
              </a:rPr>
              <a:t>active application</a:t>
            </a:r>
            <a:r>
              <a:rPr lang="en-US" sz="2200" i="1" dirty="0">
                <a:solidFill>
                  <a:srgbClr val="002060"/>
                </a:solidFill>
              </a:rPr>
              <a:t> </a:t>
            </a:r>
            <a:r>
              <a:rPr lang="en-US" sz="2200" dirty="0">
                <a:solidFill>
                  <a:srgbClr val="002060"/>
                </a:solidFill>
              </a:rPr>
              <a:t>of those skills and that knowledge “</a:t>
            </a:r>
            <a:r>
              <a:rPr lang="en-US" sz="2200" b="1" dirty="0">
                <a:solidFill>
                  <a:srgbClr val="002060"/>
                </a:solidFill>
              </a:rPr>
              <a:t>in a context</a:t>
            </a:r>
            <a:r>
              <a:rPr lang="en-US" sz="2200" dirty="0">
                <a:solidFill>
                  <a:srgbClr val="002060"/>
                </a:solidFill>
              </a:rPr>
              <a:t>”. (And this context should be as “real-world” as is feasible.)</a:t>
            </a:r>
          </a:p>
          <a:p>
            <a:pPr marL="45720" indent="0">
              <a:buNone/>
            </a:pPr>
            <a:endParaRPr lang="en-US" dirty="0">
              <a:solidFill>
                <a:schemeClr val="accent1"/>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D491C779-2225-4ADD-9DC4-96EE49197F2A}"/>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
        <p:nvSpPr>
          <p:cNvPr id="10" name="Rectangle 9">
            <a:extLst>
              <a:ext uri="{FF2B5EF4-FFF2-40B4-BE49-F238E27FC236}">
                <a16:creationId xmlns:a16="http://schemas.microsoft.com/office/drawing/2014/main" id="{2673508E-07BB-4DCE-943D-AD13C0679819}"/>
              </a:ext>
            </a:extLst>
          </p:cNvPr>
          <p:cNvSpPr/>
          <p:nvPr/>
        </p:nvSpPr>
        <p:spPr>
          <a:xfrm>
            <a:off x="2362200" y="886981"/>
            <a:ext cx="4648200" cy="5821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a:ea typeface="+mn-ea"/>
                <a:cs typeface="+mn-cs"/>
                <a:sym typeface="Arial"/>
              </a:rPr>
              <a:t>CONTEXTUALIZATION</a:t>
            </a:r>
          </a:p>
        </p:txBody>
      </p:sp>
    </p:spTree>
    <p:extLst>
      <p:ext uri="{BB962C8B-B14F-4D97-AF65-F5344CB8AC3E}">
        <p14:creationId xmlns:p14="http://schemas.microsoft.com/office/powerpoint/2010/main" val="711161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838200" y="1676400"/>
            <a:ext cx="7391400" cy="2133600"/>
          </a:xfrm>
          <a:prstGeom prst="rect">
            <a:avLst/>
          </a:prstGeom>
        </p:spPr>
        <p:txBody>
          <a:bodyPr>
            <a:normAutofit/>
          </a:bodyPr>
          <a:lstStyle/>
          <a:p>
            <a:pPr marL="45720" indent="0">
              <a:buNone/>
            </a:pPr>
            <a:r>
              <a:rPr lang="en-US" i="1" dirty="0">
                <a:solidFill>
                  <a:srgbClr val="002060"/>
                </a:solidFill>
              </a:rPr>
              <a:t>…acquiring real-world, relevant content and basic academic skills is not enough to prepare adults to be successful.  </a:t>
            </a:r>
            <a:r>
              <a:rPr lang="en-US" dirty="0">
                <a:solidFill>
                  <a:srgbClr val="002060"/>
                </a:solidFill>
              </a:rPr>
              <a:t>Just as important are</a:t>
            </a:r>
            <a:r>
              <a:rPr lang="en-US" b="1" i="1" dirty="0">
                <a:solidFill>
                  <a:srgbClr val="002060"/>
                </a:solidFill>
              </a:rPr>
              <a:t> interpersonal, decision-making, </a:t>
            </a:r>
            <a:r>
              <a:rPr lang="en-US" dirty="0">
                <a:solidFill>
                  <a:srgbClr val="002060"/>
                </a:solidFill>
              </a:rPr>
              <a:t>and</a:t>
            </a:r>
            <a:r>
              <a:rPr lang="en-US" b="1" i="1" dirty="0">
                <a:solidFill>
                  <a:srgbClr val="002060"/>
                </a:solidFill>
              </a:rPr>
              <a:t> planning skills</a:t>
            </a:r>
            <a:r>
              <a:rPr lang="en-US" b="1" dirty="0">
                <a:solidFill>
                  <a:srgbClr val="002060"/>
                </a:solidFill>
              </a:rPr>
              <a:t> </a:t>
            </a:r>
            <a:r>
              <a:rPr lang="en-US" dirty="0">
                <a:solidFill>
                  <a:srgbClr val="002060"/>
                </a:solidFill>
              </a:rPr>
              <a:t>along with the knowledge of </a:t>
            </a:r>
            <a:r>
              <a:rPr lang="en-US" b="1" u="sng" dirty="0">
                <a:solidFill>
                  <a:srgbClr val="002060"/>
                </a:solidFill>
              </a:rPr>
              <a:t>when and how to apply these skills</a:t>
            </a:r>
            <a:r>
              <a:rPr lang="en-US" dirty="0">
                <a:solidFill>
                  <a:srgbClr val="002060"/>
                </a:solidFill>
              </a:rPr>
              <a:t> </a:t>
            </a:r>
            <a:r>
              <a:rPr lang="en-US" b="1" dirty="0">
                <a:solidFill>
                  <a:srgbClr val="002060"/>
                </a:solidFill>
              </a:rPr>
              <a:t>within life contexts.</a:t>
            </a:r>
            <a:endParaRPr lang="en-US" dirty="0">
              <a:solidFill>
                <a:srgbClr val="002060"/>
              </a:solidFill>
            </a:endParaRPr>
          </a:p>
        </p:txBody>
      </p:sp>
      <p:sp>
        <p:nvSpPr>
          <p:cNvPr id="4" name="Rectangle 3"/>
          <p:cNvSpPr/>
          <p:nvPr/>
        </p:nvSpPr>
        <p:spPr>
          <a:xfrm>
            <a:off x="2362200" y="886981"/>
            <a:ext cx="4648200" cy="5821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a:ea typeface="+mn-ea"/>
                <a:cs typeface="+mn-cs"/>
                <a:sym typeface="Arial"/>
              </a:rPr>
              <a:t>CONTEXTUALIZATION</a:t>
            </a:r>
          </a:p>
        </p:txBody>
      </p:sp>
      <p:pic>
        <p:nvPicPr>
          <p:cNvPr id="4098" name="Picture 2" descr="C:\Users\Owner\Pictures\context instru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1300" y="3766829"/>
            <a:ext cx="39624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171">
            <a:extLst>
              <a:ext uri="{FF2B5EF4-FFF2-40B4-BE49-F238E27FC236}">
                <a16:creationId xmlns:a16="http://schemas.microsoft.com/office/drawing/2014/main" id="{E11DB348-9BD9-4D67-A58B-0E1F5DB1D09C}"/>
              </a:ext>
            </a:extLst>
          </p:cNvPr>
          <p:cNvPicPr preferRelativeResize="0"/>
          <p:nvPr/>
        </p:nvPicPr>
        <p:blipFill rotWithShape="1">
          <a:blip r:embed="rId4">
            <a:alphaModFix/>
          </a:blip>
          <a:srcRect/>
          <a:stretch/>
        </p:blipFill>
        <p:spPr>
          <a:xfrm>
            <a:off x="86" y="6009658"/>
            <a:ext cx="9144000" cy="927000"/>
          </a:xfrm>
          <a:prstGeom prst="rect">
            <a:avLst/>
          </a:prstGeom>
          <a:noFill/>
          <a:ln>
            <a:noFill/>
          </a:ln>
        </p:spPr>
      </p:pic>
      <p:sp>
        <p:nvSpPr>
          <p:cNvPr id="9" name="TextBox 8">
            <a:extLst>
              <a:ext uri="{FF2B5EF4-FFF2-40B4-BE49-F238E27FC236}">
                <a16:creationId xmlns:a16="http://schemas.microsoft.com/office/drawing/2014/main" id="{36500785-5AFB-4DE7-95B9-CABECCF916A4}"/>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54555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Arial"/>
              <a:sym typeface="Arial"/>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Arial"/>
              <a:sym typeface="Arial"/>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Arial"/>
              <a:sym typeface="Arial"/>
            </a:endParaRPr>
          </a:p>
        </p:txBody>
      </p:sp>
      <p:graphicFrame>
        <p:nvGraphicFramePr>
          <p:cNvPr id="2" name="Table 1"/>
          <p:cNvGraphicFramePr>
            <a:graphicFrameLocks noGrp="1"/>
          </p:cNvGraphicFramePr>
          <p:nvPr>
            <p:extLst/>
          </p:nvPr>
        </p:nvGraphicFramePr>
        <p:xfrm>
          <a:off x="155575" y="1303872"/>
          <a:ext cx="8836025" cy="424381"/>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2000" b="1" dirty="0">
                          <a:solidFill>
                            <a:srgbClr val="002060"/>
                          </a:solidFill>
                        </a:rPr>
                        <a:t>EXAMPLE:  CONTEXTUALIZING TO CAREERS</a:t>
                      </a:r>
                      <a:endParaRPr lang="en-US" sz="1600" b="1" dirty="0">
                        <a:solidFill>
                          <a:srgbClr val="002060"/>
                        </a:solidFill>
                      </a:endParaRPr>
                    </a:p>
                  </a:txBody>
                  <a:tcPr>
                    <a:solidFill>
                      <a:schemeClr val="accent5">
                        <a:lumMod val="20000"/>
                        <a:lumOff val="80000"/>
                      </a:schemeClr>
                    </a:solidFill>
                  </a:tcPr>
                </a:tc>
                <a:extLst>
                  <a:ext uri="{0D108BD9-81ED-4DB2-BD59-A6C34878D82A}">
                    <a16:rowId xmlns:a16="http://schemas.microsoft.com/office/drawing/2014/main" val="596661756"/>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09A39BDE-A1FD-4DC0-B3CA-8BCC92D30ECF}"/>
              </a:ext>
            </a:extLst>
          </p:cNvPr>
          <p:cNvSpPr txBox="1"/>
          <p:nvPr/>
        </p:nvSpPr>
        <p:spPr>
          <a:xfrm>
            <a:off x="160829" y="1828835"/>
            <a:ext cx="8830771" cy="1815882"/>
          </a:xfrm>
          <a:prstGeom prst="rect">
            <a:avLst/>
          </a:prstGeom>
          <a:solidFill>
            <a:schemeClr val="accent5">
              <a:lumMod val="20000"/>
              <a:lumOff val="80000"/>
            </a:schemeClr>
          </a:solid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Times New Roman"/>
                <a:ea typeface="+mn-ea"/>
                <a:cs typeface="Arial"/>
                <a:sym typeface="Arial"/>
              </a:rPr>
              <a:t>We have a set curriculum with 4 levels of math courses.  We had previously developed homework sheets for each day of each math course, and are now adding additional homework sheets contextualized to 3 career clusters for each lesson in each of the 4 courses.  Our career clusters, based on LMI, are construction, health care, and office administrative support occupations.  So when students are on day 5 of the fractions decimals and </a:t>
            </a:r>
            <a:r>
              <a:rPr kumimoji="0" lang="en-US" sz="1400" b="0" i="0" u="none" strike="noStrike" kern="1200" cap="none" spc="0" normalizeH="0" baseline="0" noProof="0" dirty="0" err="1">
                <a:ln>
                  <a:noFill/>
                </a:ln>
                <a:solidFill>
                  <a:srgbClr val="002060"/>
                </a:solidFill>
                <a:effectLst/>
                <a:uLnTx/>
                <a:uFillTx/>
                <a:latin typeface="Times New Roman"/>
                <a:ea typeface="+mn-ea"/>
                <a:cs typeface="Arial"/>
                <a:sym typeface="Arial"/>
              </a:rPr>
              <a:t>percents</a:t>
            </a:r>
            <a:r>
              <a:rPr kumimoji="0" lang="en-US" sz="1400" b="0" i="0" u="none" strike="noStrike" kern="1200" cap="none" spc="0" normalizeH="0" baseline="0" noProof="0" dirty="0">
                <a:ln>
                  <a:noFill/>
                </a:ln>
                <a:solidFill>
                  <a:srgbClr val="002060"/>
                </a:solidFill>
                <a:effectLst/>
                <a:uLnTx/>
                <a:uFillTx/>
                <a:latin typeface="Times New Roman"/>
                <a:ea typeface="+mn-ea"/>
                <a:cs typeface="Arial"/>
                <a:sym typeface="Arial"/>
              </a:rPr>
              <a:t> class and are learning to add and subtract fractions, they can do the regular homework </a:t>
            </a:r>
            <a:r>
              <a:rPr kumimoji="0" lang="en-US" sz="1400" b="1" i="0" u="none" strike="noStrike" kern="1200" cap="none" spc="0" normalizeH="0" baseline="0" noProof="0" dirty="0">
                <a:ln>
                  <a:noFill/>
                </a:ln>
                <a:solidFill>
                  <a:srgbClr val="002060"/>
                </a:solidFill>
                <a:effectLst/>
                <a:uLnTx/>
                <a:uFillTx/>
                <a:latin typeface="Times New Roman"/>
                <a:ea typeface="+mn-ea"/>
                <a:cs typeface="Arial"/>
                <a:sym typeface="Arial"/>
              </a:rPr>
              <a:t>or</a:t>
            </a:r>
            <a:r>
              <a:rPr kumimoji="0" lang="en-US" sz="1400" b="0" i="0" u="none" strike="noStrike" kern="1200" cap="none" spc="0" normalizeH="0" baseline="0" noProof="0" dirty="0">
                <a:ln>
                  <a:noFill/>
                </a:ln>
                <a:solidFill>
                  <a:srgbClr val="002060"/>
                </a:solidFill>
                <a:effectLst/>
                <a:uLnTx/>
                <a:uFillTx/>
                <a:latin typeface="Times New Roman"/>
                <a:ea typeface="+mn-ea"/>
                <a:cs typeface="Arial"/>
                <a:sym typeface="Arial"/>
              </a:rPr>
              <a:t> the assignment contextualized to health care, or the assignment contextualized to construction, or the assignment contextualized to office administrative support.  This allows us to teach the skills to everyone together since we don't have enough students for separate classes, but then provides contextualized application.  The teachers can also use some of these problems in class as appropriate.  </a:t>
            </a:r>
          </a:p>
        </p:txBody>
      </p:sp>
      <p:pic>
        <p:nvPicPr>
          <p:cNvPr id="16" name="Picture 15">
            <a:extLst>
              <a:ext uri="{FF2B5EF4-FFF2-40B4-BE49-F238E27FC236}">
                <a16:creationId xmlns:a16="http://schemas.microsoft.com/office/drawing/2014/main" id="{C666D1C7-E158-4F07-8EB9-2334F66DD399}"/>
              </a:ext>
            </a:extLst>
          </p:cNvPr>
          <p:cNvPicPr>
            <a:picLocks noChangeAspect="1"/>
          </p:cNvPicPr>
          <p:nvPr/>
        </p:nvPicPr>
        <p:blipFill>
          <a:blip r:embed="rId4"/>
          <a:stretch>
            <a:fillRect/>
          </a:stretch>
        </p:blipFill>
        <p:spPr>
          <a:xfrm>
            <a:off x="2032205" y="3698256"/>
            <a:ext cx="5079590" cy="2495550"/>
          </a:xfrm>
          <a:prstGeom prst="rect">
            <a:avLst/>
          </a:prstGeom>
        </p:spPr>
      </p:pic>
      <p:sp>
        <p:nvSpPr>
          <p:cNvPr id="15" name="TextBox 14">
            <a:extLst>
              <a:ext uri="{FF2B5EF4-FFF2-40B4-BE49-F238E27FC236}">
                <a16:creationId xmlns:a16="http://schemas.microsoft.com/office/drawing/2014/main" id="{57FDBD26-61D7-4D94-A541-ECCE3EC06044}"/>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
        <p:nvSpPr>
          <p:cNvPr id="17" name="Rectangle 16">
            <a:extLst>
              <a:ext uri="{FF2B5EF4-FFF2-40B4-BE49-F238E27FC236}">
                <a16:creationId xmlns:a16="http://schemas.microsoft.com/office/drawing/2014/main" id="{25C85CFC-2763-46E3-8E75-56432E9202B2}"/>
              </a:ext>
            </a:extLst>
          </p:cNvPr>
          <p:cNvSpPr/>
          <p:nvPr/>
        </p:nvSpPr>
        <p:spPr>
          <a:xfrm>
            <a:off x="2362200" y="517215"/>
            <a:ext cx="4648200" cy="5821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a:ea typeface="+mn-ea"/>
                <a:cs typeface="+mn-cs"/>
                <a:sym typeface="Arial"/>
              </a:rPr>
              <a:t>CONTEXTUALIZATION</a:t>
            </a:r>
          </a:p>
        </p:txBody>
      </p:sp>
    </p:spTree>
    <p:extLst>
      <p:ext uri="{BB962C8B-B14F-4D97-AF65-F5344CB8AC3E}">
        <p14:creationId xmlns:p14="http://schemas.microsoft.com/office/powerpoint/2010/main" val="1910739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762000" y="1143000"/>
            <a:ext cx="7620000" cy="4343400"/>
          </a:xfrm>
          <a:prstGeom prst="rect">
            <a:avLst/>
          </a:prstGeom>
        </p:spPr>
        <p:txBody>
          <a:bodyPr>
            <a:normAutofit/>
          </a:bodyPr>
          <a:lstStyle/>
          <a:p>
            <a:pPr marL="45720" indent="0" algn="ctr">
              <a:buNone/>
            </a:pPr>
            <a:r>
              <a:rPr lang="en-US" sz="2600" b="1" dirty="0">
                <a:solidFill>
                  <a:schemeClr val="accent1"/>
                </a:solidFill>
              </a:rPr>
              <a:t>How to Contextualize Instruction?</a:t>
            </a:r>
            <a:r>
              <a:rPr lang="en-US" sz="2800" dirty="0">
                <a:solidFill>
                  <a:srgbClr val="002060"/>
                </a:solidFill>
              </a:rPr>
              <a:t>  </a:t>
            </a:r>
          </a:p>
          <a:p>
            <a:pPr marL="560070" indent="-514350">
              <a:buFont typeface="+mj-lt"/>
              <a:buAutoNum type="arabicParenR"/>
            </a:pPr>
            <a:r>
              <a:rPr lang="en-US" sz="2800" dirty="0">
                <a:solidFill>
                  <a:srgbClr val="002060"/>
                </a:solidFill>
              </a:rPr>
              <a:t>Promote the transfer of the knowledge, skills and strategies learned </a:t>
            </a:r>
            <a:r>
              <a:rPr lang="en-US" sz="2800" b="1" dirty="0">
                <a:solidFill>
                  <a:srgbClr val="002060"/>
                </a:solidFill>
              </a:rPr>
              <a:t>across a series of real-life tasks.</a:t>
            </a:r>
            <a:r>
              <a:rPr lang="en-US" sz="2800" dirty="0">
                <a:solidFill>
                  <a:srgbClr val="002060"/>
                </a:solidFill>
              </a:rPr>
              <a:t> </a:t>
            </a:r>
          </a:p>
          <a:p>
            <a:pPr marL="560070" indent="-514350">
              <a:buFont typeface="+mj-lt"/>
              <a:buAutoNum type="arabicParenR"/>
            </a:pPr>
            <a:r>
              <a:rPr lang="en-US" sz="2800" dirty="0">
                <a:solidFill>
                  <a:srgbClr val="002060"/>
                </a:solidFill>
              </a:rPr>
              <a:t>Begin with real-life situations or tasks </a:t>
            </a:r>
            <a:r>
              <a:rPr lang="en-US" sz="2800" b="1" dirty="0">
                <a:solidFill>
                  <a:srgbClr val="002060"/>
                </a:solidFill>
              </a:rPr>
              <a:t>and “back into” the knowledge, skills, and strategies required to perform those tasks</a:t>
            </a:r>
            <a:r>
              <a:rPr lang="en-US" sz="2800" dirty="0">
                <a:solidFill>
                  <a:srgbClr val="002060"/>
                </a:solidFill>
              </a:rPr>
              <a:t>.</a:t>
            </a:r>
            <a:endParaRPr lang="en-US" sz="2800" b="1" dirty="0">
              <a:solidFill>
                <a:srgbClr val="002060"/>
              </a:solidFill>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5BC0BC6B-B69C-4CC2-BB68-9EE52A84580B}"/>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
        <p:nvSpPr>
          <p:cNvPr id="6" name="Rectangle 5">
            <a:extLst>
              <a:ext uri="{FF2B5EF4-FFF2-40B4-BE49-F238E27FC236}">
                <a16:creationId xmlns:a16="http://schemas.microsoft.com/office/drawing/2014/main" id="{35C77FC2-F6A2-4ED3-9F3D-156DCEC8065F}"/>
              </a:ext>
            </a:extLst>
          </p:cNvPr>
          <p:cNvSpPr/>
          <p:nvPr/>
        </p:nvSpPr>
        <p:spPr>
          <a:xfrm>
            <a:off x="2286000" y="448665"/>
            <a:ext cx="4648200" cy="5821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a:ea typeface="+mn-ea"/>
                <a:cs typeface="+mn-cs"/>
                <a:sym typeface="Arial"/>
              </a:rPr>
              <a:t>CONTEXTUALIZATION</a:t>
            </a:r>
          </a:p>
        </p:txBody>
      </p:sp>
    </p:spTree>
    <p:extLst>
      <p:ext uri="{BB962C8B-B14F-4D97-AF65-F5344CB8AC3E}">
        <p14:creationId xmlns:p14="http://schemas.microsoft.com/office/powerpoint/2010/main" val="311473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graphicFrame>
        <p:nvGraphicFramePr>
          <p:cNvPr id="2" name="Table 1"/>
          <p:cNvGraphicFramePr>
            <a:graphicFrameLocks noGrp="1"/>
          </p:cNvGraphicFramePr>
          <p:nvPr>
            <p:extLst/>
          </p:nvPr>
        </p:nvGraphicFramePr>
        <p:xfrm>
          <a:off x="150321" y="1258225"/>
          <a:ext cx="8836025" cy="762000"/>
        </p:xfrm>
        <a:graphic>
          <a:graphicData uri="http://schemas.openxmlformats.org/drawingml/2006/table">
            <a:tbl>
              <a:tblPr firstRow="1" bandRow="1">
                <a:tableStyleId>{5C22544A-7EE6-4342-B048-85BDC9FD1C3A}</a:tableStyleId>
              </a:tblPr>
              <a:tblGrid>
                <a:gridCol w="8836025">
                  <a:extLst>
                    <a:ext uri="{9D8B030D-6E8A-4147-A177-3AD203B41FA5}">
                      <a16:colId xmlns:a16="http://schemas.microsoft.com/office/drawing/2014/main" val="20000"/>
                    </a:ext>
                  </a:extLst>
                </a:gridCol>
              </a:tblGrid>
              <a:tr h="424381">
                <a:tc>
                  <a:txBody>
                    <a:bodyPr/>
                    <a:lstStyle/>
                    <a:p>
                      <a:pPr algn="ctr"/>
                      <a:r>
                        <a:rPr lang="en-US" sz="2200" b="1" i="0" u="none" strike="noStrike" dirty="0">
                          <a:solidFill>
                            <a:srgbClr val="002060"/>
                          </a:solidFill>
                          <a:effectLst/>
                          <a:latin typeface="+mn-lt"/>
                        </a:rPr>
                        <a:t>What have you accomplished so far with implementing your career pathways models?</a:t>
                      </a:r>
                      <a:endParaRPr lang="en-US" sz="2200" b="1" dirty="0">
                        <a:solidFill>
                          <a:srgbClr val="002060"/>
                        </a:solidFill>
                        <a:latin typeface="+mn-lt"/>
                      </a:endParaRPr>
                    </a:p>
                  </a:txBody>
                  <a:tcPr>
                    <a:solidFill>
                      <a:schemeClr val="accent5">
                        <a:lumMod val="20000"/>
                        <a:lumOff val="80000"/>
                      </a:schemeClr>
                    </a:solidFill>
                  </a:tcPr>
                </a:tc>
                <a:extLst>
                  <a:ext uri="{0D108BD9-81ED-4DB2-BD59-A6C34878D82A}">
                    <a16:rowId xmlns:a16="http://schemas.microsoft.com/office/drawing/2014/main" val="596661756"/>
                  </a:ext>
                </a:extLst>
              </a:tr>
            </a:tbl>
          </a:graphicData>
        </a:graphic>
      </p:graphicFrame>
      <p:pic>
        <p:nvPicPr>
          <p:cNvPr id="7" name="Picture 2">
            <a:extLst>
              <a:ext uri="{FF2B5EF4-FFF2-40B4-BE49-F238E27FC236}">
                <a16:creationId xmlns:a16="http://schemas.microsoft.com/office/drawing/2014/main" id="{7BE0EF21-A2D3-433E-86F4-75035538D4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Content Placeholder 2">
            <a:extLst>
              <a:ext uri="{FF2B5EF4-FFF2-40B4-BE49-F238E27FC236}">
                <a16:creationId xmlns:a16="http://schemas.microsoft.com/office/drawing/2014/main" id="{BB7FA6FA-FE11-4C47-A730-E3EC24F35FE4}"/>
              </a:ext>
            </a:extLst>
          </p:cNvPr>
          <p:cNvSpPr>
            <a:spLocks noGrp="1"/>
          </p:cNvSpPr>
          <p:nvPr>
            <p:ph idx="1"/>
          </p:nvPr>
        </p:nvSpPr>
        <p:spPr>
          <a:xfrm>
            <a:off x="306387" y="497367"/>
            <a:ext cx="8531225" cy="457200"/>
          </a:xfrm>
        </p:spPr>
        <p:txBody>
          <a:bodyPr>
            <a:normAutofit fontScale="92500" lnSpcReduction="10000"/>
          </a:bodyPr>
          <a:lstStyle/>
          <a:p>
            <a:pPr marL="0" indent="0">
              <a:buNone/>
            </a:pPr>
            <a:r>
              <a:rPr lang="en-US" sz="2800" b="1" dirty="0">
                <a:solidFill>
                  <a:srgbClr val="002060"/>
                </a:solidFill>
              </a:rPr>
              <a:t>Implementing a Comprehensive Career Pathways Model…</a:t>
            </a:r>
          </a:p>
        </p:txBody>
      </p:sp>
      <p:sp>
        <p:nvSpPr>
          <p:cNvPr id="13" name="TextBox 12">
            <a:extLst>
              <a:ext uri="{FF2B5EF4-FFF2-40B4-BE49-F238E27FC236}">
                <a16:creationId xmlns:a16="http://schemas.microsoft.com/office/drawing/2014/main" id="{09A39BDE-A1FD-4DC0-B3CA-8BCC92D30ECF}"/>
              </a:ext>
            </a:extLst>
          </p:cNvPr>
          <p:cNvSpPr txBox="1"/>
          <p:nvPr/>
        </p:nvSpPr>
        <p:spPr>
          <a:xfrm>
            <a:off x="155575" y="2209800"/>
            <a:ext cx="8830771" cy="1169551"/>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Times New Roman"/>
                <a:ea typeface="+mn-ea"/>
                <a:cs typeface="+mn-cs"/>
              </a:rPr>
              <a:t>Eastland-Fairfield Career &amp; Technical Schools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a:ea typeface="+mn-ea"/>
                <a:cs typeface="+mn-cs"/>
              </a:rPr>
              <a:t>Contextualized Lesson in a Box Project:  t</a:t>
            </a:r>
            <a:r>
              <a:rPr kumimoji="0" lang="en-US" sz="1600" b="0" i="0" u="none" strike="noStrike" kern="1200" cap="none" spc="0" normalizeH="0" baseline="0" noProof="0" dirty="0">
                <a:ln>
                  <a:noFill/>
                </a:ln>
                <a:solidFill>
                  <a:srgbClr val="222222"/>
                </a:solidFill>
                <a:effectLst/>
                <a:uLnTx/>
                <a:uFillTx/>
                <a:latin typeface="Times New Roman"/>
                <a:ea typeface="+mn-ea"/>
                <a:cs typeface="Arial" panose="020B0604020202020204" pitchFamily="34" charset="0"/>
              </a:rPr>
              <a:t>he tablet has construction videos, trade articles and career exploration.  We are going to use all of the containers at orientation, open houses, and in classroom instruction for HSE and ESOL.</a:t>
            </a: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8" name="Picture 7" descr="Screen Clipping">
            <a:extLst>
              <a:ext uri="{FF2B5EF4-FFF2-40B4-BE49-F238E27FC236}">
                <a16:creationId xmlns:a16="http://schemas.microsoft.com/office/drawing/2014/main" id="{32E8AB07-4C67-4BB9-A1AE-7EF81ED6E0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01" y="3506116"/>
            <a:ext cx="3759377" cy="2438400"/>
          </a:xfrm>
          <a:prstGeom prst="rect">
            <a:avLst/>
          </a:prstGeom>
        </p:spPr>
      </p:pic>
      <p:pic>
        <p:nvPicPr>
          <p:cNvPr id="12" name="Picture 11" descr="Screen Clipping">
            <a:extLst>
              <a:ext uri="{FF2B5EF4-FFF2-40B4-BE49-F238E27FC236}">
                <a16:creationId xmlns:a16="http://schemas.microsoft.com/office/drawing/2014/main" id="{AC96DBD7-409D-4062-B7FB-BAA7888734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0450" y="3506116"/>
            <a:ext cx="4064182" cy="2438400"/>
          </a:xfrm>
          <a:prstGeom prst="rect">
            <a:avLst/>
          </a:prstGeom>
        </p:spPr>
      </p:pic>
      <p:sp>
        <p:nvSpPr>
          <p:cNvPr id="14" name="TextBox 13">
            <a:extLst>
              <a:ext uri="{FF2B5EF4-FFF2-40B4-BE49-F238E27FC236}">
                <a16:creationId xmlns:a16="http://schemas.microsoft.com/office/drawing/2014/main" id="{2C3DDD8F-8F92-4654-A05E-BDEDF0049C70}"/>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675749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458200" cy="762000"/>
          </a:xfrm>
        </p:spPr>
        <p:txBody>
          <a:bodyPr>
            <a:normAutofit fontScale="90000"/>
          </a:bodyPr>
          <a:lstStyle/>
          <a:p>
            <a:pPr algn="ctr"/>
            <a:br>
              <a:rPr lang="en-US" sz="2500" u="sng" dirty="0"/>
            </a:br>
            <a:br>
              <a:rPr lang="en-US" sz="4800" dirty="0"/>
            </a:br>
            <a:r>
              <a:rPr lang="en-US" sz="3100" b="1" dirty="0">
                <a:solidFill>
                  <a:srgbClr val="002060"/>
                </a:solidFill>
                <a:latin typeface="Calibri" panose="020F0502020204030204" pitchFamily="34" charset="0"/>
              </a:rPr>
              <a:t>Making Your Instruction SMARTER with Career Context</a:t>
            </a:r>
          </a:p>
        </p:txBody>
      </p:sp>
      <p:sp>
        <p:nvSpPr>
          <p:cNvPr id="3" name="Content Placeholder 2"/>
          <p:cNvSpPr>
            <a:spLocks noGrp="1"/>
          </p:cNvSpPr>
          <p:nvPr>
            <p:ph sz="quarter" idx="4294967295"/>
          </p:nvPr>
        </p:nvSpPr>
        <p:spPr>
          <a:xfrm>
            <a:off x="266700" y="1549400"/>
            <a:ext cx="7391400" cy="2413000"/>
          </a:xfrm>
          <a:prstGeom prst="rect">
            <a:avLst/>
          </a:prstGeom>
        </p:spPr>
        <p:txBody>
          <a:bodyPr>
            <a:normAutofit fontScale="92500" lnSpcReduction="20000"/>
          </a:bodyPr>
          <a:lstStyle/>
          <a:p>
            <a:pPr marL="388620" indent="-342900"/>
            <a:r>
              <a:rPr lang="en-US" sz="2400" b="1" dirty="0">
                <a:solidFill>
                  <a:srgbClr val="002060"/>
                </a:solidFill>
              </a:rPr>
              <a:t>S – State the Question</a:t>
            </a:r>
          </a:p>
          <a:p>
            <a:pPr marL="388620" indent="-342900"/>
            <a:r>
              <a:rPr lang="en-US" sz="2400" b="1" dirty="0">
                <a:solidFill>
                  <a:srgbClr val="002060"/>
                </a:solidFill>
              </a:rPr>
              <a:t>M – Map the Content</a:t>
            </a:r>
          </a:p>
          <a:p>
            <a:pPr marL="388620" indent="-342900"/>
            <a:r>
              <a:rPr lang="en-US" b="1" dirty="0">
                <a:solidFill>
                  <a:srgbClr val="002060"/>
                </a:solidFill>
              </a:rPr>
              <a:t>A – Apply Career Context</a:t>
            </a:r>
          </a:p>
          <a:p>
            <a:pPr marL="388620" indent="-342900"/>
            <a:r>
              <a:rPr lang="en-US" b="1" dirty="0">
                <a:solidFill>
                  <a:srgbClr val="002060"/>
                </a:solidFill>
              </a:rPr>
              <a:t>R – Rehearse</a:t>
            </a:r>
          </a:p>
          <a:p>
            <a:pPr marL="388620" indent="-342900"/>
            <a:r>
              <a:rPr lang="en-US" b="1" dirty="0">
                <a:solidFill>
                  <a:srgbClr val="002060"/>
                </a:solidFill>
              </a:rPr>
              <a:t>T – Use Technology</a:t>
            </a:r>
          </a:p>
          <a:p>
            <a:pPr marL="388620" indent="-342900"/>
            <a:r>
              <a:rPr lang="en-US" b="1" dirty="0">
                <a:solidFill>
                  <a:srgbClr val="002060"/>
                </a:solidFill>
              </a:rPr>
              <a:t>E – Evidence</a:t>
            </a:r>
          </a:p>
          <a:p>
            <a:pPr marL="388620" indent="-342900"/>
            <a:r>
              <a:rPr lang="en-US" b="1" dirty="0">
                <a:solidFill>
                  <a:srgbClr val="002060"/>
                </a:solidFill>
              </a:rPr>
              <a:t>R - Reflect</a:t>
            </a:r>
          </a:p>
        </p:txBody>
      </p:sp>
      <p:sp>
        <p:nvSpPr>
          <p:cNvPr id="4" name="Oval 3"/>
          <p:cNvSpPr/>
          <p:nvPr/>
        </p:nvSpPr>
        <p:spPr>
          <a:xfrm>
            <a:off x="3695700" y="3810000"/>
            <a:ext cx="2286000" cy="762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5" name="Oval 4"/>
          <p:cNvSpPr/>
          <p:nvPr/>
        </p:nvSpPr>
        <p:spPr>
          <a:xfrm>
            <a:off x="1028700" y="4635500"/>
            <a:ext cx="2362200" cy="609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6" name="Oval 5"/>
          <p:cNvSpPr/>
          <p:nvPr/>
        </p:nvSpPr>
        <p:spPr>
          <a:xfrm>
            <a:off x="3810000" y="4876800"/>
            <a:ext cx="2133600" cy="609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sp>
        <p:nvSpPr>
          <p:cNvPr id="7" name="Oval 6"/>
          <p:cNvSpPr/>
          <p:nvPr/>
        </p:nvSpPr>
        <p:spPr>
          <a:xfrm>
            <a:off x="6438900" y="4648200"/>
            <a:ext cx="2209800" cy="685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ea typeface="+mn-ea"/>
              <a:cs typeface="+mn-cs"/>
            </a:endParaRPr>
          </a:p>
        </p:txBody>
      </p:sp>
      <p:cxnSp>
        <p:nvCxnSpPr>
          <p:cNvPr id="9" name="Straight Arrow Connector 8"/>
          <p:cNvCxnSpPr/>
          <p:nvPr/>
        </p:nvCxnSpPr>
        <p:spPr>
          <a:xfrm flipH="1">
            <a:off x="3124200" y="4305300"/>
            <a:ext cx="8382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876800" y="4419600"/>
            <a:ext cx="0" cy="5715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715000" y="4343400"/>
            <a:ext cx="1066800" cy="533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a:extLst>
              <a:ext uri="{FF2B5EF4-FFF2-40B4-BE49-F238E27FC236}">
                <a16:creationId xmlns:a16="http://schemas.microsoft.com/office/drawing/2014/main" id="{4A0237C2-73BF-4E44-8990-6F685FA98D8A}"/>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43106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86000" y="1828800"/>
            <a:ext cx="6477000" cy="3505200"/>
          </a:xfrm>
          <a:solidFill>
            <a:schemeClr val="bg2">
              <a:lumMod val="95000"/>
            </a:schemeClr>
          </a:solidFill>
          <a:ln>
            <a:noFill/>
          </a:ln>
        </p:spPr>
        <p:txBody>
          <a:bodyPr>
            <a:normAutofit fontScale="92500" lnSpcReduction="10000"/>
          </a:bodyPr>
          <a:lstStyle/>
          <a:p>
            <a:pPr marL="0" indent="0">
              <a:buNone/>
            </a:pPr>
            <a:endParaRPr lang="en-US" sz="2400" u="sng" dirty="0">
              <a:latin typeface="Times New Roman" panose="02020603050405020304" pitchFamily="18" charset="0"/>
              <a:cs typeface="Times New Roman" panose="02020603050405020304" pitchFamily="18" charset="0"/>
            </a:endParaRPr>
          </a:p>
          <a:p>
            <a:r>
              <a:rPr lang="en-US" sz="2400" b="1" dirty="0">
                <a:solidFill>
                  <a:srgbClr val="002060"/>
                </a:solidFill>
                <a:latin typeface="Arial Narrow" panose="020B0606020202030204" pitchFamily="34" charset="0"/>
                <a:cs typeface="Nirmala UI Semilight" panose="020B0402040204020203" pitchFamily="34" charset="0"/>
              </a:rPr>
              <a:t>31 years in Adult Education</a:t>
            </a:r>
          </a:p>
          <a:p>
            <a:r>
              <a:rPr lang="en-US" sz="2400" b="1" dirty="0">
                <a:solidFill>
                  <a:srgbClr val="002060"/>
                </a:solidFill>
                <a:latin typeface="Arial Narrow" panose="020B0606020202030204" pitchFamily="34" charset="0"/>
                <a:cs typeface="Nirmala UI Semilight" panose="020B0402040204020203" pitchFamily="34" charset="0"/>
              </a:rPr>
              <a:t>Instructor/Director of Local ABLE Program</a:t>
            </a:r>
          </a:p>
          <a:p>
            <a:r>
              <a:rPr lang="en-US" sz="2400" b="1" dirty="0">
                <a:solidFill>
                  <a:srgbClr val="002060"/>
                </a:solidFill>
                <a:latin typeface="Arial Narrow" panose="020B0606020202030204" pitchFamily="34" charset="0"/>
                <a:cs typeface="Nirmala UI Semilight" panose="020B0402040204020203" pitchFamily="34" charset="0"/>
              </a:rPr>
              <a:t>Director, Professional Development Center (Ohio)</a:t>
            </a:r>
          </a:p>
          <a:p>
            <a:r>
              <a:rPr lang="en-US" sz="2400" b="1" dirty="0">
                <a:solidFill>
                  <a:srgbClr val="002060"/>
                </a:solidFill>
                <a:latin typeface="Arial Narrow" panose="020B0606020202030204" pitchFamily="34" charset="0"/>
                <a:cs typeface="Nirmala UI Semilight" panose="020B0402040204020203" pitchFamily="34" charset="0"/>
              </a:rPr>
              <a:t>State Director of Adult Education (Maine)</a:t>
            </a:r>
          </a:p>
          <a:p>
            <a:r>
              <a:rPr lang="en-US" sz="2400" b="1" dirty="0">
                <a:solidFill>
                  <a:srgbClr val="002060"/>
                </a:solidFill>
                <a:latin typeface="Arial Narrow" panose="020B0606020202030204" pitchFamily="34" charset="0"/>
                <a:cs typeface="Nirmala UI Semilight" panose="020B0402040204020203" pitchFamily="34" charset="0"/>
              </a:rPr>
              <a:t>Director of National Career Pathways Project (OCTAE)</a:t>
            </a:r>
          </a:p>
          <a:p>
            <a:r>
              <a:rPr lang="en-US" sz="2400" b="1" dirty="0">
                <a:solidFill>
                  <a:srgbClr val="002060"/>
                </a:solidFill>
                <a:latin typeface="Arial Narrow" panose="020B0606020202030204" pitchFamily="34" charset="0"/>
                <a:cs typeface="Nirmala UI Semilight" panose="020B0402040204020203" pitchFamily="34" charset="0"/>
              </a:rPr>
              <a:t>COABE Vice President (2009 – 2014)</a:t>
            </a:r>
          </a:p>
          <a:p>
            <a:r>
              <a:rPr lang="en-US" b="1" dirty="0">
                <a:solidFill>
                  <a:srgbClr val="002060"/>
                </a:solidFill>
                <a:latin typeface="Arial Narrow" panose="020B0606020202030204" pitchFamily="34" charset="0"/>
                <a:cs typeface="Nirmala UI Semilight" panose="020B0402040204020203" pitchFamily="34" charset="0"/>
              </a:rPr>
              <a:t>NCL Vice President and AALPD Chair </a:t>
            </a:r>
            <a:endParaRPr lang="en-US" sz="2400" b="1" dirty="0">
              <a:solidFill>
                <a:srgbClr val="002060"/>
              </a:solidFill>
              <a:latin typeface="Arial Narrow" panose="020B0606020202030204" pitchFamily="34" charset="0"/>
              <a:cs typeface="Nirmala UI Semilight" panose="020B0402040204020203" pitchFamily="34" charset="0"/>
            </a:endParaRPr>
          </a:p>
          <a:p>
            <a:r>
              <a:rPr lang="en-US" sz="2400" b="1" dirty="0">
                <a:solidFill>
                  <a:srgbClr val="002060"/>
                </a:solidFill>
                <a:latin typeface="Arial Narrow" panose="020B0606020202030204" pitchFamily="34" charset="0"/>
                <a:cs typeface="Nirmala UI Semilight" panose="020B0402040204020203" pitchFamily="34" charset="0"/>
              </a:rPr>
              <a:t>Current National Consultant/Trainer </a:t>
            </a:r>
            <a:endParaRPr lang="en-US" b="1" dirty="0">
              <a:solidFill>
                <a:srgbClr val="002060"/>
              </a:solidFill>
              <a:latin typeface="Arial Narrow" panose="020B0606020202030204" pitchFamily="34" charset="0"/>
              <a:cs typeface="Nirmala UI Semilight" panose="020B0402040204020203" pitchFamily="34" charset="0"/>
            </a:endParaRPr>
          </a:p>
          <a:p>
            <a:endParaRPr lang="en-US" dirty="0">
              <a:latin typeface="Times New Roman" panose="02020603050405020304" pitchFamily="18" charset="0"/>
              <a:cs typeface="Times New Roman" panose="02020603050405020304"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D501248E-3CCE-4A18-909B-F6391B0D0CFD}"/>
              </a:ext>
            </a:extLst>
          </p:cNvPr>
          <p:cNvPicPr>
            <a:picLocks noChangeAspect="1"/>
          </p:cNvPicPr>
          <p:nvPr/>
        </p:nvPicPr>
        <p:blipFill>
          <a:blip r:embed="rId4"/>
          <a:stretch>
            <a:fillRect/>
          </a:stretch>
        </p:blipFill>
        <p:spPr>
          <a:xfrm>
            <a:off x="457200" y="838200"/>
            <a:ext cx="1681655" cy="2053823"/>
          </a:xfrm>
          <a:prstGeom prst="rect">
            <a:avLst/>
          </a:prstGeom>
        </p:spPr>
      </p:pic>
      <p:sp>
        <p:nvSpPr>
          <p:cNvPr id="3" name="TextBox 2">
            <a:extLst>
              <a:ext uri="{FF2B5EF4-FFF2-40B4-BE49-F238E27FC236}">
                <a16:creationId xmlns:a16="http://schemas.microsoft.com/office/drawing/2014/main" id="{1993BD14-B65D-4F99-9000-B20EAB64EAB0}"/>
              </a:ext>
            </a:extLst>
          </p:cNvPr>
          <p:cNvSpPr txBox="1"/>
          <p:nvPr/>
        </p:nvSpPr>
        <p:spPr>
          <a:xfrm>
            <a:off x="2283372" y="1186190"/>
            <a:ext cx="5791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ct val="20000"/>
              </a:spcBef>
              <a:spcAft>
                <a:spcPts val="0"/>
              </a:spcAft>
              <a:buClr>
                <a:srgbClr val="B85C00"/>
              </a:buClr>
              <a:buSzTx/>
              <a:buFontTx/>
              <a:buNone/>
              <a:tabLst/>
              <a:defRPr/>
            </a:pPr>
            <a:r>
              <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Nirmala UI Semilight" panose="020B0402040204020203" pitchFamily="34" charset="0"/>
              </a:rPr>
              <a:t>Jeffrey A. </a:t>
            </a:r>
            <a:r>
              <a:rPr kumimoji="0" lang="en-US" sz="2800" b="1" i="0" u="none" strike="noStrike" kern="1200" cap="none" spc="0" normalizeH="0" baseline="0" noProof="0" dirty="0" err="1">
                <a:ln>
                  <a:noFill/>
                </a:ln>
                <a:solidFill>
                  <a:srgbClr val="002060"/>
                </a:solidFill>
                <a:effectLst/>
                <a:uLnTx/>
                <a:uFillTx/>
                <a:latin typeface="Arial Narrow" panose="020B0606020202030204" pitchFamily="34" charset="0"/>
                <a:ea typeface="+mn-ea"/>
                <a:cs typeface="Nirmala UI Semilight" panose="020B0402040204020203" pitchFamily="34" charset="0"/>
              </a:rPr>
              <a:t>Fantine</a:t>
            </a:r>
            <a:r>
              <a:rPr kumimoji="0" lang="en-US" sz="2800" b="1" i="0" u="none" strike="noStrike" kern="1200" cap="none" spc="0" normalizeH="0" baseline="0" noProof="0" dirty="0">
                <a:ln>
                  <a:noFill/>
                </a:ln>
                <a:solidFill>
                  <a:srgbClr val="002060"/>
                </a:solidFill>
                <a:effectLst/>
                <a:uLnTx/>
                <a:uFillTx/>
                <a:latin typeface="Arial Narrow" panose="020B0606020202030204" pitchFamily="34" charset="0"/>
                <a:ea typeface="+mn-ea"/>
                <a:cs typeface="Nirmala UI Semilight" panose="020B0402040204020203" pitchFamily="34" charset="0"/>
              </a:rPr>
              <a:t>, Ph.D.</a:t>
            </a:r>
          </a:p>
        </p:txBody>
      </p:sp>
      <p:sp>
        <p:nvSpPr>
          <p:cNvPr id="8" name="TextBox 7">
            <a:extLst>
              <a:ext uri="{FF2B5EF4-FFF2-40B4-BE49-F238E27FC236}">
                <a16:creationId xmlns:a16="http://schemas.microsoft.com/office/drawing/2014/main" id="{DF5A899F-85B8-46D6-B271-C314EDDFCB20}"/>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extLst>
      <p:ext uri="{BB962C8B-B14F-4D97-AF65-F5344CB8AC3E}">
        <p14:creationId xmlns:p14="http://schemas.microsoft.com/office/powerpoint/2010/main" val="242932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95300" y="2598275"/>
            <a:ext cx="8153400" cy="3069325"/>
          </a:xfrm>
          <a:solidFill>
            <a:schemeClr val="accent1">
              <a:lumMod val="10000"/>
              <a:lumOff val="90000"/>
            </a:schemeClr>
          </a:solidFill>
        </p:spPr>
        <p:txBody>
          <a:bodyPr>
            <a:normAutofit/>
          </a:bodyPr>
          <a:lstStyle/>
          <a:p>
            <a:pPr marL="274320" indent="-274320" eaLnBrk="1" fontAlgn="auto" hangingPunct="1">
              <a:spcAft>
                <a:spcPts val="0"/>
              </a:spcAft>
              <a:buClr>
                <a:schemeClr val="accent3"/>
              </a:buClr>
              <a:buFont typeface="Wingdings 2"/>
              <a:buNone/>
              <a:defRPr/>
            </a:pPr>
            <a:r>
              <a:rPr lang="en-US" dirty="0">
                <a:ea typeface="+mn-ea"/>
                <a:cs typeface="+mn-cs"/>
              </a:rPr>
              <a:t>ELA/Literacy STANDARD:  Describe how a narrator’s or speaker’s point of view influences how events are described.</a:t>
            </a:r>
          </a:p>
          <a:p>
            <a:pPr marL="274320" indent="-274320" eaLnBrk="1" fontAlgn="auto" hangingPunct="1">
              <a:spcAft>
                <a:spcPts val="0"/>
              </a:spcAft>
              <a:buClr>
                <a:schemeClr val="accent3"/>
              </a:buClr>
              <a:buFont typeface="Wingdings 2"/>
              <a:buNone/>
              <a:defRPr/>
            </a:pPr>
            <a:endParaRPr lang="en-US" dirty="0">
              <a:ea typeface="+mn-ea"/>
              <a:cs typeface="+mn-cs"/>
            </a:endParaRPr>
          </a:p>
          <a:p>
            <a:pPr marL="274320" indent="-274320" eaLnBrk="1" fontAlgn="auto" hangingPunct="1">
              <a:spcAft>
                <a:spcPts val="0"/>
              </a:spcAft>
              <a:buClr>
                <a:schemeClr val="accent3"/>
              </a:buClr>
              <a:buFont typeface="Wingdings 2"/>
              <a:buNone/>
              <a:defRPr/>
            </a:pPr>
            <a:r>
              <a:rPr lang="en-US" dirty="0">
                <a:ea typeface="+mn-ea"/>
                <a:cs typeface="+mn-cs"/>
              </a:rPr>
              <a:t>Math STANDARD:  Fluently add and subtract within 20 using mental strategies.  Know from memory all sums of two one-digit numbers.</a:t>
            </a:r>
          </a:p>
          <a:p>
            <a:pPr marL="274320" indent="-274320" eaLnBrk="1" fontAlgn="auto" hangingPunct="1">
              <a:spcAft>
                <a:spcPts val="0"/>
              </a:spcAft>
              <a:buClr>
                <a:schemeClr val="accent3"/>
              </a:buClr>
              <a:buFont typeface="Wingdings 2"/>
              <a:buNone/>
              <a:defRPr/>
            </a:pPr>
            <a:endParaRPr lang="en-US" dirty="0">
              <a:ea typeface="+mn-ea"/>
              <a:cs typeface="+mn-cs"/>
            </a:endParaRPr>
          </a:p>
        </p:txBody>
      </p:sp>
      <p:sp>
        <p:nvSpPr>
          <p:cNvPr id="4" name="Title 3"/>
          <p:cNvSpPr>
            <a:spLocks noGrp="1"/>
          </p:cNvSpPr>
          <p:nvPr>
            <p:ph type="title"/>
          </p:nvPr>
        </p:nvSpPr>
        <p:spPr>
          <a:xfrm>
            <a:off x="495300" y="1757851"/>
            <a:ext cx="8229600" cy="745436"/>
          </a:xfrm>
          <a:solidFill>
            <a:srgbClr val="002060"/>
          </a:solidFill>
          <a:ln w="3175">
            <a:solidFill>
              <a:schemeClr val="tx1"/>
            </a:solidFill>
          </a:ln>
          <a:extLst/>
        </p:spPr>
        <p:txBody>
          <a:bodyPr>
            <a:normAutofit/>
          </a:bodyPr>
          <a:lstStyle/>
          <a:p>
            <a:pPr eaLnBrk="1" fontAlgn="auto" hangingPunct="1">
              <a:spcAft>
                <a:spcPts val="0"/>
              </a:spcAft>
              <a:defRPr/>
            </a:pPr>
            <a:r>
              <a:rPr lang="en-US" sz="3500" dirty="0">
                <a:solidFill>
                  <a:srgbClr val="E6E6E6"/>
                </a:solidFill>
                <a:latin typeface="+mn-lt"/>
                <a:ea typeface="+mj-ea"/>
                <a:cs typeface="+mj-cs"/>
              </a:rPr>
              <a:t>Contextualizing Instruction</a:t>
            </a:r>
          </a:p>
        </p:txBody>
      </p:sp>
      <p:pic>
        <p:nvPicPr>
          <p:cNvPr id="8" name="Shape 171">
            <a:extLst>
              <a:ext uri="{FF2B5EF4-FFF2-40B4-BE49-F238E27FC236}">
                <a16:creationId xmlns:a16="http://schemas.microsoft.com/office/drawing/2014/main" id="{6749D9D2-8E28-4845-B9FA-12D981BB0178}"/>
              </a:ext>
            </a:extLst>
          </p:cNvPr>
          <p:cNvPicPr preferRelativeResize="0"/>
          <p:nvPr/>
        </p:nvPicPr>
        <p:blipFill rotWithShape="1">
          <a:blip r:embed="rId3">
            <a:alphaModFix/>
          </a:blip>
          <a:srcRect/>
          <a:stretch/>
        </p:blipFill>
        <p:spPr>
          <a:xfrm>
            <a:off x="0" y="5931000"/>
            <a:ext cx="9144000" cy="927000"/>
          </a:xfrm>
          <a:prstGeom prst="rect">
            <a:avLst/>
          </a:prstGeom>
          <a:noFill/>
          <a:ln>
            <a:noFill/>
          </a:ln>
        </p:spPr>
      </p:pic>
      <p:sp>
        <p:nvSpPr>
          <p:cNvPr id="11" name="Rectangle 10">
            <a:extLst>
              <a:ext uri="{FF2B5EF4-FFF2-40B4-BE49-F238E27FC236}">
                <a16:creationId xmlns:a16="http://schemas.microsoft.com/office/drawing/2014/main" id="{14B88C71-1B3E-4552-AA0B-366164298ED2}"/>
              </a:ext>
            </a:extLst>
          </p:cNvPr>
          <p:cNvSpPr/>
          <p:nvPr/>
        </p:nvSpPr>
        <p:spPr>
          <a:xfrm>
            <a:off x="3581400" y="1081688"/>
            <a:ext cx="4729316" cy="556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Arial"/>
                <a:ea typeface="+mn-ea"/>
                <a:cs typeface="+mn-cs"/>
                <a:sym typeface="Arial"/>
              </a:rPr>
              <a:t>Formative Assessment Time</a:t>
            </a:r>
          </a:p>
        </p:txBody>
      </p:sp>
      <p:sp>
        <p:nvSpPr>
          <p:cNvPr id="12" name="TextBox 11">
            <a:extLst>
              <a:ext uri="{FF2B5EF4-FFF2-40B4-BE49-F238E27FC236}">
                <a16:creationId xmlns:a16="http://schemas.microsoft.com/office/drawing/2014/main" id="{C0BD1555-CCEB-4DBB-9907-BC659CA0C96D}"/>
              </a:ext>
            </a:extLst>
          </p:cNvPr>
          <p:cNvSpPr txBox="1"/>
          <p:nvPr/>
        </p:nvSpPr>
        <p:spPr>
          <a:xfrm>
            <a:off x="1201993" y="3464976"/>
            <a:ext cx="12855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RL.5.6</a:t>
            </a:r>
          </a:p>
        </p:txBody>
      </p:sp>
      <p:sp>
        <p:nvSpPr>
          <p:cNvPr id="13" name="TextBox 12">
            <a:extLst>
              <a:ext uri="{FF2B5EF4-FFF2-40B4-BE49-F238E27FC236}">
                <a16:creationId xmlns:a16="http://schemas.microsoft.com/office/drawing/2014/main" id="{C908A9D2-A8B6-44BA-880F-9ECC22D0E1BB}"/>
              </a:ext>
            </a:extLst>
          </p:cNvPr>
          <p:cNvSpPr txBox="1"/>
          <p:nvPr/>
        </p:nvSpPr>
        <p:spPr>
          <a:xfrm>
            <a:off x="1275734" y="5091154"/>
            <a:ext cx="12855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C00000"/>
                </a:solidFill>
                <a:effectLst/>
                <a:uLnTx/>
                <a:uFillTx/>
                <a:latin typeface="Arial"/>
                <a:cs typeface="Arial"/>
                <a:sym typeface="Arial"/>
              </a:rPr>
              <a:t>2.OA.2</a:t>
            </a:r>
          </a:p>
        </p:txBody>
      </p:sp>
      <p:sp>
        <p:nvSpPr>
          <p:cNvPr id="14" name="Rectangle 13">
            <a:extLst>
              <a:ext uri="{FF2B5EF4-FFF2-40B4-BE49-F238E27FC236}">
                <a16:creationId xmlns:a16="http://schemas.microsoft.com/office/drawing/2014/main" id="{793F80D0-244D-4334-9DE3-B1ACACE7D66F}"/>
              </a:ext>
            </a:extLst>
          </p:cNvPr>
          <p:cNvSpPr/>
          <p:nvPr/>
        </p:nvSpPr>
        <p:spPr>
          <a:xfrm>
            <a:off x="2689713" y="4751936"/>
            <a:ext cx="6213987" cy="109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Arial"/>
                <a:ea typeface="+mn-ea"/>
                <a:cs typeface="+mn-cs"/>
                <a:sym typeface="Arial"/>
              </a:rPr>
              <a:t>What activities could you do to help students apply the skills in these standards to the context of careers?</a:t>
            </a:r>
          </a:p>
        </p:txBody>
      </p:sp>
      <p:sp>
        <p:nvSpPr>
          <p:cNvPr id="15" name="TextBox 14">
            <a:extLst>
              <a:ext uri="{FF2B5EF4-FFF2-40B4-BE49-F238E27FC236}">
                <a16:creationId xmlns:a16="http://schemas.microsoft.com/office/drawing/2014/main" id="{F37D91BC-E7A5-4885-9AFD-0F802FC98CC0}"/>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
        <p:nvSpPr>
          <p:cNvPr id="16" name="Rectangle 15">
            <a:extLst>
              <a:ext uri="{FF2B5EF4-FFF2-40B4-BE49-F238E27FC236}">
                <a16:creationId xmlns:a16="http://schemas.microsoft.com/office/drawing/2014/main" id="{CB46B990-6EDE-42FD-84C7-E2AFA1F07FAA}"/>
              </a:ext>
            </a:extLst>
          </p:cNvPr>
          <p:cNvSpPr/>
          <p:nvPr/>
        </p:nvSpPr>
        <p:spPr>
          <a:xfrm>
            <a:off x="2286000" y="448665"/>
            <a:ext cx="4648200" cy="58218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Times New Roman"/>
                <a:ea typeface="+mn-ea"/>
                <a:cs typeface="+mn-cs"/>
                <a:sym typeface="Arial"/>
              </a:rPr>
              <a:t>CONTEXTUALIZATION</a:t>
            </a:r>
          </a:p>
        </p:txBody>
      </p:sp>
    </p:spTree>
    <p:extLst>
      <p:ext uri="{BB962C8B-B14F-4D97-AF65-F5344CB8AC3E}">
        <p14:creationId xmlns:p14="http://schemas.microsoft.com/office/powerpoint/2010/main" val="84507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fltVal val="0"/>
                                          </p:val>
                                        </p:tav>
                                        <p:tav tm="100000">
                                          <p:val>
                                            <p:strVal val="#ppt_w"/>
                                          </p:val>
                                        </p:tav>
                                      </p:tavLst>
                                    </p:anim>
                                    <p:anim calcmode="lin" valueType="num">
                                      <p:cBhvr>
                                        <p:cTn id="16" dur="1000" fill="hold"/>
                                        <p:tgtEl>
                                          <p:spTgt spid="14"/>
                                        </p:tgtEl>
                                        <p:attrNameLst>
                                          <p:attrName>ppt_h</p:attrName>
                                        </p:attrNameLst>
                                      </p:cBhvr>
                                      <p:tavLst>
                                        <p:tav tm="0">
                                          <p:val>
                                            <p:fltVal val="0"/>
                                          </p:val>
                                        </p:tav>
                                        <p:tav tm="100000">
                                          <p:val>
                                            <p:strVal val="#ppt_h"/>
                                          </p:val>
                                        </p:tav>
                                      </p:tavLst>
                                    </p:anim>
                                    <p:anim calcmode="lin" valueType="num">
                                      <p:cBhvr>
                                        <p:cTn id="17" dur="1000" fill="hold"/>
                                        <p:tgtEl>
                                          <p:spTgt spid="14"/>
                                        </p:tgtEl>
                                        <p:attrNameLst>
                                          <p:attrName>style.rotation</p:attrName>
                                        </p:attrNameLst>
                                      </p:cBhvr>
                                      <p:tavLst>
                                        <p:tav tm="0">
                                          <p:val>
                                            <p:fltVal val="90"/>
                                          </p:val>
                                        </p:tav>
                                        <p:tav tm="100000">
                                          <p:val>
                                            <p:fltVal val="0"/>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838200" y="533400"/>
            <a:ext cx="7048499" cy="762000"/>
          </a:xfrm>
          <a:prstGeom prst="rect">
            <a:avLst/>
          </a:prstGeom>
          <a:solidFill>
            <a:schemeClr val="lt1"/>
          </a:solidFill>
          <a:ln>
            <a:noFill/>
          </a:ln>
        </p:spPr>
        <p:txBody>
          <a:bodyPr lIns="91425" tIns="45700" rIns="91425" bIns="45700" anchor="b" anchorCtr="0">
            <a:noAutofit/>
          </a:bodyPr>
          <a:lstStyle/>
          <a:p>
            <a:pPr marL="0" marR="0" lvl="0" indent="0" algn="l" rtl="0">
              <a:spcBef>
                <a:spcPts val="0"/>
              </a:spcBef>
              <a:buClr>
                <a:srgbClr val="002060"/>
              </a:buClr>
              <a:buSzPct val="25000"/>
              <a:buFont typeface="Georgia"/>
              <a:buNone/>
            </a:pPr>
            <a:r>
              <a:rPr lang="en-US" sz="4410" b="1" i="0" u="none" strike="noStrike" cap="none" dirty="0">
                <a:solidFill>
                  <a:srgbClr val="002060"/>
                </a:solidFill>
                <a:latin typeface="Georgia"/>
                <a:ea typeface="Georgia"/>
                <a:cs typeface="Georgia"/>
                <a:sym typeface="Georgia"/>
              </a:rPr>
              <a:t>Practice…</a:t>
            </a:r>
          </a:p>
        </p:txBody>
      </p:sp>
      <p:sp>
        <p:nvSpPr>
          <p:cNvPr id="128" name="Shape 128"/>
          <p:cNvSpPr txBox="1">
            <a:spLocks noGrp="1"/>
          </p:cNvSpPr>
          <p:nvPr>
            <p:ph type="body" idx="1"/>
          </p:nvPr>
        </p:nvSpPr>
        <p:spPr>
          <a:xfrm>
            <a:off x="381000" y="2163561"/>
            <a:ext cx="8381999" cy="2899177"/>
          </a:xfrm>
          <a:prstGeom prst="rect">
            <a:avLst/>
          </a:prstGeom>
          <a:noFill/>
          <a:ln>
            <a:noFill/>
          </a:ln>
        </p:spPr>
        <p:txBody>
          <a:bodyPr lIns="91425" tIns="45700" rIns="91425" bIns="45700" anchor="ctr" anchorCtr="0">
            <a:noAutofit/>
          </a:bodyPr>
          <a:lstStyle/>
          <a:p>
            <a:pPr marL="0" indent="0" algn="ctr">
              <a:lnSpc>
                <a:spcPct val="80000"/>
              </a:lnSpc>
              <a:spcBef>
                <a:spcPts val="522"/>
              </a:spcBef>
              <a:buSzPct val="25000"/>
              <a:buNone/>
            </a:pPr>
            <a:r>
              <a:rPr lang="en-US" sz="3600" b="1" i="0" u="none" strike="noStrike" cap="none" dirty="0">
                <a:solidFill>
                  <a:schemeClr val="accent2">
                    <a:lumMod val="75000"/>
                  </a:schemeClr>
                </a:solidFill>
                <a:latin typeface="Georgia" panose="02040502050405020303" pitchFamily="18" charset="0"/>
                <a:ea typeface="Garamond"/>
                <a:cs typeface="Calibri" panose="020F0502020204030204" pitchFamily="34" charset="0"/>
                <a:sym typeface="Garamond"/>
              </a:rPr>
              <a:t>Each </a:t>
            </a:r>
            <a:r>
              <a:rPr lang="en-US" sz="3600" b="1" dirty="0">
                <a:solidFill>
                  <a:schemeClr val="accent2">
                    <a:lumMod val="75000"/>
                  </a:schemeClr>
                </a:solidFill>
                <a:latin typeface="Georgia" panose="02040502050405020303" pitchFamily="18" charset="0"/>
                <a:ea typeface="Garamond"/>
                <a:cs typeface="Calibri" panose="020F0502020204030204" pitchFamily="34" charset="0"/>
                <a:sym typeface="Garamond"/>
              </a:rPr>
              <a:t>pair will receive a CCRS standard, discuss how you would go about teaching this standard using instructional shifts and contextualization.</a:t>
            </a:r>
            <a:r>
              <a:rPr lang="en-US" sz="3600" b="1" i="0" u="none" strike="noStrike" cap="none" dirty="0">
                <a:solidFill>
                  <a:schemeClr val="accent2">
                    <a:lumMod val="75000"/>
                  </a:schemeClr>
                </a:solidFill>
                <a:latin typeface="Georgia" panose="02040502050405020303" pitchFamily="18" charset="0"/>
                <a:ea typeface="Garamond"/>
                <a:cs typeface="Calibri" panose="020F0502020204030204" pitchFamily="34" charset="0"/>
                <a:sym typeface="Garamond"/>
              </a:rPr>
              <a:t> </a:t>
            </a:r>
          </a:p>
          <a:p>
            <a:pPr marL="457200" indent="-457200" algn="ctr">
              <a:lnSpc>
                <a:spcPct val="80000"/>
              </a:lnSpc>
              <a:spcBef>
                <a:spcPts val="522"/>
              </a:spcBef>
              <a:buSzPct val="25000"/>
            </a:pPr>
            <a:endParaRPr lang="en-US" sz="3600" b="1" i="0" u="none" strike="noStrike" cap="none" dirty="0">
              <a:solidFill>
                <a:srgbClr val="886111"/>
              </a:solidFill>
              <a:latin typeface="Garamond"/>
              <a:ea typeface="Garamond"/>
              <a:cs typeface="Garamond"/>
              <a:sym typeface="Garamond"/>
            </a:endParaRPr>
          </a:p>
        </p:txBody>
      </p:sp>
      <p:pic>
        <p:nvPicPr>
          <p:cNvPr id="130" name="Shape 130"/>
          <p:cNvPicPr preferRelativeResize="0"/>
          <p:nvPr/>
        </p:nvPicPr>
        <p:blipFill rotWithShape="1">
          <a:blip r:embed="rId3">
            <a:alphaModFix/>
          </a:blip>
          <a:srcRect/>
          <a:stretch/>
        </p:blipFill>
        <p:spPr>
          <a:xfrm>
            <a:off x="0" y="5930900"/>
            <a:ext cx="9144000" cy="927100"/>
          </a:xfrm>
          <a:prstGeom prst="rect">
            <a:avLst/>
          </a:prstGeom>
          <a:noFill/>
          <a:ln>
            <a:noFill/>
          </a:ln>
        </p:spPr>
      </p:pic>
      <p:sp>
        <p:nvSpPr>
          <p:cNvPr id="8" name="TextBox 7">
            <a:extLst>
              <a:ext uri="{FF2B5EF4-FFF2-40B4-BE49-F238E27FC236}">
                <a16:creationId xmlns:a16="http://schemas.microsoft.com/office/drawing/2014/main" id="{B255D39C-5617-4CF6-90DC-4EBC1E6115AD}"/>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893586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Displaying 20140930_154932.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5" name="AutoShape 4" descr="Displaying 20140930_154932.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sp>
        <p:nvSpPr>
          <p:cNvPr id="6" name="AutoShape 6" descr="Displaying 20140930_154932.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a:ea typeface="+mn-ea"/>
              <a:cs typeface="+mn-cs"/>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BEA25016-4494-4C69-A145-54037EADA8E7}"/>
              </a:ext>
            </a:extLst>
          </p:cNvPr>
          <p:cNvPicPr>
            <a:picLocks noChangeAspect="1"/>
          </p:cNvPicPr>
          <p:nvPr/>
        </p:nvPicPr>
        <p:blipFill>
          <a:blip r:embed="rId3"/>
          <a:stretch>
            <a:fillRect/>
          </a:stretch>
        </p:blipFill>
        <p:spPr>
          <a:xfrm>
            <a:off x="307974" y="617538"/>
            <a:ext cx="8455025" cy="4945062"/>
          </a:xfrm>
          <a:prstGeom prst="rect">
            <a:avLst/>
          </a:prstGeom>
        </p:spPr>
      </p:pic>
      <p:sp>
        <p:nvSpPr>
          <p:cNvPr id="11" name="TextBox 10">
            <a:extLst>
              <a:ext uri="{FF2B5EF4-FFF2-40B4-BE49-F238E27FC236}">
                <a16:creationId xmlns:a16="http://schemas.microsoft.com/office/drawing/2014/main" id="{A667FBDC-2795-4CCA-B04A-3033369EB50F}"/>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056203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550" y="609600"/>
            <a:ext cx="6496050" cy="2819400"/>
          </a:xfrm>
          <a:solidFill>
            <a:srgbClr val="002060"/>
          </a:solidFill>
          <a:ln>
            <a:solidFill>
              <a:srgbClr val="002060"/>
            </a:solidFill>
          </a:ln>
        </p:spPr>
        <p:txBody>
          <a:bodyPr>
            <a:normAutofit lnSpcReduction="10000"/>
          </a:bodyPr>
          <a:lstStyle/>
          <a:p>
            <a:pPr marL="0" indent="0" algn="ctr">
              <a:buNone/>
            </a:pPr>
            <a:endParaRPr lang="en-US" sz="3200" b="1" dirty="0">
              <a:solidFill>
                <a:schemeClr val="bg1"/>
              </a:solidFill>
              <a:sym typeface="Wingdings" panose="05000000000000000000" pitchFamily="2" charset="2"/>
            </a:endParaRPr>
          </a:p>
          <a:p>
            <a:pPr marL="0" indent="0" algn="ctr">
              <a:buNone/>
            </a:pPr>
            <a:r>
              <a:rPr lang="en-US" sz="3200" b="1" u="sng" dirty="0">
                <a:solidFill>
                  <a:schemeClr val="bg1"/>
                </a:solidFill>
                <a:sym typeface="Wingdings" panose="05000000000000000000" pitchFamily="2" charset="2"/>
              </a:rPr>
              <a:t>Questions</a:t>
            </a:r>
            <a:r>
              <a:rPr lang="en-US" sz="3200" b="1" dirty="0">
                <a:solidFill>
                  <a:schemeClr val="bg1"/>
                </a:solidFill>
                <a:sym typeface="Wingdings" panose="05000000000000000000" pitchFamily="2" charset="2"/>
              </a:rPr>
              <a:t>:  </a:t>
            </a:r>
          </a:p>
          <a:p>
            <a:pPr marL="0" indent="0" algn="ctr">
              <a:buNone/>
            </a:pPr>
            <a:r>
              <a:rPr lang="en-US" sz="3200" b="1" dirty="0">
                <a:solidFill>
                  <a:schemeClr val="bg1"/>
                </a:solidFill>
                <a:sym typeface="Wingdings" panose="05000000000000000000" pitchFamily="2" charset="2"/>
              </a:rPr>
              <a:t>Jeff </a:t>
            </a:r>
            <a:r>
              <a:rPr lang="en-US" sz="3200" b="1" dirty="0" err="1">
                <a:solidFill>
                  <a:schemeClr val="bg1"/>
                </a:solidFill>
                <a:sym typeface="Wingdings" panose="05000000000000000000" pitchFamily="2" charset="2"/>
              </a:rPr>
              <a:t>Fantine</a:t>
            </a:r>
            <a:endParaRPr lang="en-US" sz="3200" b="1" dirty="0">
              <a:solidFill>
                <a:schemeClr val="bg1"/>
              </a:solidFill>
              <a:sym typeface="Wingdings" panose="05000000000000000000" pitchFamily="2" charset="2"/>
            </a:endParaRPr>
          </a:p>
          <a:p>
            <a:pPr marL="0" indent="0" algn="ctr">
              <a:buNone/>
            </a:pPr>
            <a:r>
              <a:rPr lang="en-US" sz="3200" b="1" dirty="0">
                <a:solidFill>
                  <a:schemeClr val="bg1"/>
                </a:solidFill>
                <a:sym typeface="Wingdings" panose="05000000000000000000" pitchFamily="2" charset="2"/>
              </a:rPr>
              <a:t> jeff.fantine@gmail.com</a:t>
            </a:r>
          </a:p>
          <a:p>
            <a:pPr marL="0" indent="0" algn="ctr">
              <a:buNone/>
            </a:pPr>
            <a:r>
              <a:rPr lang="en-US" sz="3200" b="1" dirty="0">
                <a:solidFill>
                  <a:schemeClr val="bg1"/>
                </a:solidFill>
                <a:sym typeface="Wingdings" panose="05000000000000000000" pitchFamily="2" charset="2"/>
              </a:rPr>
              <a:t>740-503-4923</a:t>
            </a:r>
          </a:p>
          <a:p>
            <a:pPr marL="0" indent="0">
              <a:buNone/>
            </a:pPr>
            <a:endParaRPr lang="en-US" sz="3200" dirty="0">
              <a:sym typeface="Wingdings" panose="05000000000000000000" pitchFamily="2" charset="2"/>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3239952"/>
            <a:ext cx="5105400" cy="2361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2D3EFD32-B384-460B-91C2-7019B6D6F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 y="3613150"/>
            <a:ext cx="3743325" cy="2133600"/>
          </a:xfrm>
          <a:prstGeom prst="rect">
            <a:avLst/>
          </a:prstGeom>
        </p:spPr>
      </p:pic>
      <p:sp>
        <p:nvSpPr>
          <p:cNvPr id="7" name="TextBox 6">
            <a:extLst>
              <a:ext uri="{FF2B5EF4-FFF2-40B4-BE49-F238E27FC236}">
                <a16:creationId xmlns:a16="http://schemas.microsoft.com/office/drawing/2014/main" id="{EF263168-218B-483D-9570-60053C6B991B}"/>
              </a:ext>
            </a:extLst>
          </p:cNvPr>
          <p:cNvSpPr txBox="1"/>
          <p:nvPr/>
        </p:nvSpPr>
        <p:spPr>
          <a:xfrm>
            <a:off x="685800" y="6260068"/>
            <a:ext cx="8001000" cy="369332"/>
          </a:xfrm>
          <a:prstGeom prst="rect">
            <a:avLst/>
          </a:prstGeom>
          <a:solidFill>
            <a:sysClr val="window" lastClr="FFFFFF"/>
          </a:solidFill>
          <a:ln>
            <a:solidFill>
              <a:sysClr val="window" lastClr="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654120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2000" y="1219200"/>
            <a:ext cx="7543800" cy="1143000"/>
          </a:xfrm>
          <a:prstGeom prst="rect">
            <a:avLst/>
          </a:prstGeom>
          <a:solidFill>
            <a:schemeClr val="accent1"/>
          </a:solidFill>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Clr>
                <a:srgbClr val="8CA2AA"/>
              </a:buClr>
              <a:buFont typeface="Arial" pitchFamily="34" charset="0"/>
              <a:buNone/>
            </a:pPr>
            <a:r>
              <a:rPr lang="en-US" sz="3200" dirty="0">
                <a:solidFill>
                  <a:prstClr val="white"/>
                </a:solidFill>
                <a:sym typeface="Wingdings" panose="05000000000000000000" pitchFamily="2" charset="2"/>
              </a:rPr>
              <a:t>Teaching with Standards</a:t>
            </a:r>
          </a:p>
        </p:txBody>
      </p:sp>
      <p:pic>
        <p:nvPicPr>
          <p:cNvPr id="1030" name="Picture 6" descr="http://www.washingtonpost.com/blogs/answer-sheet/files/2013/04/teaching.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77" y="2514600"/>
            <a:ext cx="3362323" cy="304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2590800"/>
            <a:ext cx="4419600" cy="1446550"/>
          </a:xfrm>
          <a:prstGeom prst="rect">
            <a:avLst/>
          </a:prstGeom>
          <a:noFill/>
        </p:spPr>
        <p:txBody>
          <a:bodyPr wrap="square" rtlCol="0">
            <a:spAutoFit/>
          </a:bodyPr>
          <a:lstStyle/>
          <a:p>
            <a:pPr algn="ctr"/>
            <a:r>
              <a:rPr lang="en-US" sz="2200" b="1" u="sng" dirty="0">
                <a:solidFill>
                  <a:srgbClr val="002060"/>
                </a:solidFill>
              </a:rPr>
              <a:t>Session Objectives</a:t>
            </a:r>
          </a:p>
          <a:p>
            <a:pPr marL="342900" indent="-342900">
              <a:buFont typeface="Arial" panose="020B0604020202020204" pitchFamily="34" charset="0"/>
              <a:buChar char="•"/>
            </a:pPr>
            <a:r>
              <a:rPr lang="en-US" sz="2200" b="1" dirty="0">
                <a:solidFill>
                  <a:srgbClr val="002060"/>
                </a:solidFill>
              </a:rPr>
              <a:t>Lesson Planning with Standards</a:t>
            </a:r>
          </a:p>
          <a:p>
            <a:pPr marL="342900" lvl="0" indent="-342900">
              <a:buFont typeface="Arial" panose="020B0604020202020204" pitchFamily="34" charset="0"/>
              <a:buChar char="•"/>
            </a:pPr>
            <a:r>
              <a:rPr lang="en-US" sz="2200" b="1" dirty="0">
                <a:solidFill>
                  <a:srgbClr val="002060"/>
                </a:solidFill>
              </a:rPr>
              <a:t>Teaching with Standards</a:t>
            </a:r>
          </a:p>
          <a:p>
            <a:pPr marL="342900" indent="-342900">
              <a:buFont typeface="Arial" panose="020B0604020202020204" pitchFamily="34" charset="0"/>
              <a:buChar char="•"/>
            </a:pPr>
            <a:r>
              <a:rPr lang="en-US" sz="2200" b="1" dirty="0">
                <a:solidFill>
                  <a:srgbClr val="002060"/>
                </a:solidFill>
              </a:rPr>
              <a:t>Contextualizing Instruction</a:t>
            </a: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C4029868-0403-47A7-9C6D-B5D936E136CB}"/>
              </a:ext>
            </a:extLst>
          </p:cNvPr>
          <p:cNvSpPr txBox="1"/>
          <p:nvPr/>
        </p:nvSpPr>
        <p:spPr>
          <a:xfrm>
            <a:off x="685800" y="6260068"/>
            <a:ext cx="8001000" cy="369332"/>
          </a:xfrm>
          <a:prstGeom prst="rect">
            <a:avLst/>
          </a:prstGeom>
          <a:solidFill>
            <a:srgbClr val="FFFFFF"/>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653154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62000" y="1219200"/>
            <a:ext cx="7543800" cy="1143000"/>
          </a:xfrm>
          <a:prstGeom prst="rect">
            <a:avLst/>
          </a:prstGeom>
          <a:solidFill>
            <a:schemeClr val="accent1"/>
          </a:solidFill>
        </p:spPr>
        <p:txBody>
          <a:bodyPr vert="horz" lIns="91440" tIns="45720" rIns="91440" bIns="45720" rtlCol="0" anchor="ctr" anchorCtr="0">
            <a:normAutofit/>
          </a:bodyPr>
          <a:lst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a:lstStyle>
          <a:p>
            <a:pPr marL="0" indent="0" algn="ctr">
              <a:buClr>
                <a:srgbClr val="8CA2AA"/>
              </a:buClr>
              <a:buFont typeface="Arial" pitchFamily="34" charset="0"/>
              <a:buNone/>
            </a:pPr>
            <a:r>
              <a:rPr lang="en-US" sz="3200" dirty="0">
                <a:solidFill>
                  <a:prstClr val="white"/>
                </a:solidFill>
                <a:sym typeface="Wingdings" panose="05000000000000000000" pitchFamily="2" charset="2"/>
              </a:rPr>
              <a:t>How comfortable are you with the CCRS -  understanding and teaching? </a:t>
            </a:r>
          </a:p>
        </p:txBody>
      </p:sp>
      <p:sp>
        <p:nvSpPr>
          <p:cNvPr id="5" name="AutoShape 2" descr="data:image/png;base64,iVBORw0KGgoAAAANSUhEUgAAAPAAAADSCAMAAABD772dAAABI1BMVEX///+EhIT/AAAAhAAAhITGxsYAAADDw8OBgYHJycmenp7n5+enp6fq6uqysrIAfQAAfX3/WVm71Lu71NSvzc1vqanX5tevza//QkIVhxUVh4f/9/f/zs7/Y2MAegAAfwD/7u7/2dkAd3f/qan/ISHs8+z/cXH/UFD/ycn/6elwcHD/KCh+h4f/sbH/lpbz9/dJmJj/ubn/aWn/hob/Njb/s7Pe6uoqKipAQED/mpoVFRVeXl6Xv5dmpWZ3d3f/NTX/f39HR0cyMjI1kDVzrHNElkTO4OCpbW1lZWX/oqKDtLT/FRWDtINUVFTO4M5npaUsjSyew8NXnlfqLy91jIzNUFCgc3OuamrOtrbigYGYIyPfNzeZq6slAADDAAC9Xl7Ri4td22QqAAAKsElEQVR4nO2d+UPUOBvHa2dE3EM6XAKFmQLDJQjIqS4qi6CyqMCC7vvu+f7/f8Xbpp2xR56jnaTTWfL9SaQd8iFPkudIgmWVoftV0YMfS+G9m8AP+62SgR991289KhX44Q/D/dajhyUD3+uvDLABNsAG2ABrAT55fbeAD4eGlBAPCvDzoaGhD3cI+MPQ3QJ+HfAequAdEODnyjp4MIBP1PEOBLAw6JdqeAcB+Im6ATwYwCoNehCAfw54P6nirT7w8Euf97ky3soDD4sJS2HEUXVgYdA/qeOtOvBPQ2oNuurASlfgAQAePgyA1cTBAwEsDPqJUt5KA4uY8EQtb6WBA94hxbxVBj7RYNBFgdfmF6d87a3Ou9qAn6tegYsDry637Y6mdtb0AIcxkvqkbn7g1RU7qeV5DcBqY8IegL0XdlbP1ANrMujcwO66hNe2d1QDf9LFmxMY4OUSs4Ffv1TuUhYCdt8AvLY9pxJYxMAqY8KCwB7Uv4EaCoE/qU1yFAZeRHhtmzFXM4EVJ3UKA8+ivLbtqQIWLqWusmoO4PT6m9amGmAxgBXHhIWAqQ6210mfiwWsbQXOCyzzOJKaVQGsPqlTENglee0pFcAvNbmUOoDXFQAfaokJiwA/pYHJlYkGFgb9s0ZePvAyA3ixV2BtMZIm4Kc9Ag9rSepUGFjzilQ54Ccl8FZpDL9WXTfrDRiPHEJRngcOrNWFzg+sfR3WGRNqAt7rBfiT9hU4J7BmX1pzjFQEmIyW2j1ESzqTOkWBrSkCeJf8BBi4pAGcD3iVAPaKA38oaQDnA7bOUd5eclqH+l3KIsBeG+FdYXwAAKyj0K8EGMvTcrK0ELCWwrcSYMu9AHhZeXgA+IPmpE4vwJBVs/oXAi7HpSwILPepufVSKbCeQr86YMvaTdK2X7DflAFrLTOoAbbWZhs7Ee1Ow/P4L3aANza6P7+EpE7vwIFmhdi1/wTwxm83XzvIJ2W5lL0CF1IEfHtj219uBXLZBt0f4JtgMPzx/lZ/maESwBvvo/F/c2+jlKROfmDPe9qYC9XwxP+4K9HXocOx2v02PqgD4C6vba//XuoKzAbejLtXy+H/zUVfhiXSWCF1B0MOgG/jrsvff5UUI+UAnt+xEwqj/M2oj8RX84kHkCjCB/7zj8TDF7/fVgw4k+eIvMg43FzqkUVoP6IP/N/05335ukG3sjzgtXT7On5kGDfNZjs40BSQ7Ln/8D+S6OPrvTKRCeDjbPvCeerZt3+mOzjQshRZyutP1+9LJMaB12QNnO9+51jewUKyDNdYxqAjfdkoDRkHlnRwZ6IOJlvxD7Akkd2BKf24kjsZBd6Ut06Y66ptizAJ3I2YtWs0l/+1AsAe0DZhyf5q9QbtYIEcn6+RX41t/1aBHoYb6EUjNzBajNdO2PUu8thNSbgoMNx3jah6uuLSBZh2B/kZxlue+wEDY1no+cjaV6kODrQphjK6KaYSyxLWwLnIPFfoCpuv9q5n7WMP/FMFYKqSlE/AfN/hrcCNaWStUJ3+9+cPZeqB9E48bIZRrPWSL0KU33qo1qBx3irca7lDN1SRLh7cf9AHpYAlQaEubR583w9t8VcktaJ2dpUjzAdUq+N+owqha6Zaef1mDYSeTvoX8lrw6TPFWvf6jSpUnkHTx37KEOliXTQUmTy9rasUkS5WA0yE5NNyv0lDwWm2SOKoDisoJJSztKxJdMywL57b79XXvqgGL5Bijqk78Bq9AVfEoEmKC6/77D60ZYsjzra9EkTv8k/k1qnTpohW+4WYEG3Qe3lfACTf6PR49G0z0Ono50LtHx9zFnxtj43znqdXm3Z6pnHJSV0q2aHMydOrkZGaUGukdXW0lJP23faM49SFHGdm4oDxCh0jSVyF4yIjWWLQo61WLa6R6ck8uFuXC/W4nPol+c4atjdYSLqBtECu4Dz7KWfNWlrNj3ze6xmnnpKzPUa8RPvQwBmOvM539vc2etbK8PqdfMrt5IkMbqAFYiiTHjKYnEBu95DojZd+/3G2e8Ox3OQR/yLl9Tv5GnuLOtCALZ0uVEZpS36L2d+bHDcgftULr0+M9THpVKK+4Lx8TV7xMjPhceZdqT1HVs0YxzCvb9XIOKaA94ibwqTO9VR27s/s/fg4AvL6Mxe5Im/NwLz1+nZxYDIfI/NCggU3WWXOrEhLwACONE0BY7i+UcOrE11LuiAidjd74FZ4GK67E/roU3NrXsZOPsIGLYbxKP5DxxCDFoI9EEYeg8rJzKa9kK5LJTZXywbF0jTKW6u9xX/kNsHrTICvcoJ6KiuTjrbIiz2sSdyi/VGMv79AACOj2OM4icfoT88sbTTwFcFba6ETNTZFR10ML02sfDSWqcjOezTwGQl8hL1+TQMjKxN+tLAjmHgvP/Bnitefp7fg1/E1ibJphreFEku2XJLAo9giHA1iJFDcIoew38XYz+ckYCWxjpAsXaIdmLRoAphx407bk78ozX4MALB1nh2JccWyeAnJbWMQgC0XJQZ4gXRJFcbwAtUGy0VmayidDDimJDDpaNVav2LvX9Id/AsJjPjVkKcFTXb0OvyWBEbXYYbjQWV6hFzZrn7klDD0C6KBT/HYwQ+JH2Ovj9OD+B0HGNi3BK3AYAK/0r50SpJlBrqXBC5Y0MBbhG/ZOsXfl+fvYhaN5rWSxOnwdh94EJnWaWDrMT5Pt4g83gHRwTOIY5rRZiKagC5UxpYxBjA+bdFpvEu0i3N0cKC1WGoOrG9iIQcHGErSsjrYwlMASPiflchPfEuye8BjaMDBAcaSPFSCJxCW5HE4JaaOwnybGyGDN0ehJWUWsFWDiJvEjBXqHThT5+K1OmcmxaX/IC9eI+YBT57KrZqTlQ4EEDtIAk+moL3hwrsMN5yIoHnAlnUkIW6NMOw51Ni2xKyd7Xy8ofcU3tsI/rkOKrfLBbYmp9Nm3XyVp156WU8hOzMcHzqhsMm7Hv2MAmBr6ag50i0Rt1rNJrt7Qx1MLHTq4XXHcRau86y/oTqNRv5ohdzjLgTs6/PRaTPUUe76f6Dx60sf2oeduGb6z0l1Ww0mo+lMdi5gX0tbQkWaK9TT69+aDVzdQG8ZyA3cV8UbLiOWnqX+twDLImHOTofBBc7WOVknuTDgpc9n0zzVjmRV4oN39Rme6uOsSSzd+GeJxdilBzAOfHRFhf4xH6R5lkGeSK+8iBxnmzGT4a3nbRIHgSdf0enKpB+SzOVJfSsMeYaOEyXt/5YCYB5NhIAnW1QqK9vLceIxRno2jUx6XjKAF174Pc5d0xgwmbqTKB5KUGVwqSirlhK049e0FAZGY35Y3XFMJbIAFQEON8Kyt8MDwGQVXKquUVN5LEBUhhqCWPZ4dWQYmMjbgbqKPGw6+y4XkbFlU+UGflVgBAfqbNpiVMGlWsBHsT7gX4vxdnb0cMr+UhETtTZgstgA6kq8zyivAMJzmCqApbfkVxW4V+jdxfNz6V/2KA5cm9QMzPhLB7DARGdx4LCSeIeAWwbYABtgA2yADbABNsAG2AAbYANsgA2wATbABtgAG+C7DjzVKKwV8FBmhYH1yAAbYANsgA2wATbABtgAG2ADbIANsAE2wAbYABtgA2yADbABNsAGWCXwSEE1Q2Bx0r+I6IvytWhptLDESa2DsaKKHyP+P0niLg+vIJdoAAAAAElFTkSuQmCC">
            <a:hlinkClick r:id="rId2"/>
          </p:cNvPr>
          <p:cNvSpPr>
            <a:spLocks noChangeAspect="1" noChangeArrowheads="1"/>
          </p:cNvSpPr>
          <p:nvPr/>
        </p:nvSpPr>
        <p:spPr bwMode="auto">
          <a:xfrm>
            <a:off x="53975" y="-1698625"/>
            <a:ext cx="4048125"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TextBox 2"/>
          <p:cNvSpPr txBox="1"/>
          <p:nvPr/>
        </p:nvSpPr>
        <p:spPr>
          <a:xfrm>
            <a:off x="3657600" y="3146048"/>
            <a:ext cx="5122863" cy="1785104"/>
          </a:xfrm>
          <a:prstGeom prst="rect">
            <a:avLst/>
          </a:prstGeom>
          <a:noFill/>
        </p:spPr>
        <p:txBody>
          <a:bodyPr wrap="square" rtlCol="0">
            <a:spAutoFit/>
          </a:bodyPr>
          <a:lstStyle/>
          <a:p>
            <a:r>
              <a:rPr lang="en-US" sz="2200" b="1" dirty="0">
                <a:solidFill>
                  <a:srgbClr val="002060"/>
                </a:solidFill>
              </a:rPr>
              <a:t>A. Extremely Comfortable</a:t>
            </a:r>
          </a:p>
          <a:p>
            <a:r>
              <a:rPr lang="en-US" sz="2200" b="1" dirty="0">
                <a:solidFill>
                  <a:srgbClr val="002060"/>
                </a:solidFill>
              </a:rPr>
              <a:t>B. Somewhat Comfortable</a:t>
            </a:r>
          </a:p>
          <a:p>
            <a:r>
              <a:rPr lang="en-US" sz="2200" b="1" dirty="0">
                <a:solidFill>
                  <a:srgbClr val="002060"/>
                </a:solidFill>
              </a:rPr>
              <a:t>C. Both Comfortable and Uncomfortable</a:t>
            </a:r>
          </a:p>
          <a:p>
            <a:r>
              <a:rPr lang="en-US" sz="2200" b="1" dirty="0">
                <a:solidFill>
                  <a:srgbClr val="002060"/>
                </a:solidFill>
              </a:rPr>
              <a:t>D. Somewhat Uncomfortable </a:t>
            </a:r>
          </a:p>
          <a:p>
            <a:r>
              <a:rPr lang="en-US" sz="2200" b="1" dirty="0">
                <a:solidFill>
                  <a:srgbClr val="002060"/>
                </a:solidFill>
              </a:rPr>
              <a:t>E. Extremely Uncomfortable</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encrypted-tbn3.gstatic.com/images?q=tbn:ANd9GcQ-crK3JjaJ-px5mUwbENZuKybYGxmbYjRMpCUOfU45NYl264eoqA">
            <a:hlinkClick r:id="rId4"/>
          </p:cNvPr>
          <p:cNvSpPr>
            <a:spLocks noChangeAspect="1" noChangeArrowheads="1"/>
          </p:cNvSpPr>
          <p:nvPr/>
        </p:nvSpPr>
        <p:spPr bwMode="auto">
          <a:xfrm>
            <a:off x="53975" y="-1790700"/>
            <a:ext cx="5619750"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95600"/>
            <a:ext cx="32766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a:extLst>
              <a:ext uri="{FF2B5EF4-FFF2-40B4-BE49-F238E27FC236}">
                <a16:creationId xmlns:a16="http://schemas.microsoft.com/office/drawing/2014/main" id="{89CB3199-97A3-43B1-96DC-F1F0B1F11BB1}"/>
              </a:ext>
            </a:extLst>
          </p:cNvPr>
          <p:cNvSpPr txBox="1"/>
          <p:nvPr/>
        </p:nvSpPr>
        <p:spPr>
          <a:xfrm>
            <a:off x="685800" y="6260068"/>
            <a:ext cx="8001000" cy="369332"/>
          </a:xfrm>
          <a:prstGeom prst="rect">
            <a:avLst/>
          </a:prstGeom>
          <a:solidFill>
            <a:srgbClr val="FFFFFF"/>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57973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304800"/>
            <a:ext cx="8229600" cy="960438"/>
          </a:xfrm>
          <a:prstGeom prst="rect">
            <a:avLst/>
          </a:prstGeom>
        </p:spPr>
        <p:txBody>
          <a:bodyPr vert="horz" lIns="91440" tIns="45720" rIns="91440" bIns="45720" rtlCol="0" anchor="b" anchorCtr="0">
            <a:normAutofit fontScale="90000" lnSpcReduction="10000"/>
          </a:bodyPr>
          <a:lst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4000" dirty="0">
                <a:solidFill>
                  <a:srgbClr val="242090"/>
                </a:solidFill>
              </a:rPr>
              <a:t>Background and Purpose </a:t>
            </a:r>
            <a:br>
              <a:rPr lang="en-US" sz="4000" i="1" dirty="0">
                <a:solidFill>
                  <a:srgbClr val="6F7CDF"/>
                </a:solidFill>
              </a:rPr>
            </a:br>
            <a:r>
              <a:rPr lang="en-US" sz="2700" b="1" dirty="0">
                <a:solidFill>
                  <a:srgbClr val="B06D3A"/>
                </a:solidFill>
                <a:latin typeface="Calibri" panose="020F0502020204030204" pitchFamily="34" charset="0"/>
              </a:rPr>
              <a:t>Understanding the Standards We Teach</a:t>
            </a:r>
          </a:p>
        </p:txBody>
      </p:sp>
      <p:sp>
        <p:nvSpPr>
          <p:cNvPr id="5" name="Content Placeholder 4"/>
          <p:cNvSpPr>
            <a:spLocks noGrp="1"/>
          </p:cNvSpPr>
          <p:nvPr>
            <p:ph idx="1"/>
          </p:nvPr>
        </p:nvSpPr>
        <p:spPr>
          <a:xfrm>
            <a:off x="800100" y="1454150"/>
            <a:ext cx="7543800" cy="3886200"/>
          </a:xfrm>
          <a:prstGeom prst="rightArrow">
            <a:avLst/>
          </a:prstGeom>
        </p:spPr>
        <p:style>
          <a:lnRef idx="0">
            <a:schemeClr val="dk2">
              <a:hueOff val="0"/>
              <a:satOff val="0"/>
              <a:lumOff val="0"/>
              <a:alphaOff val="0"/>
            </a:schemeClr>
          </a:lnRef>
          <a:fillRef idx="1">
            <a:schemeClr val="dk2">
              <a:tint val="40000"/>
              <a:hueOff val="0"/>
              <a:satOff val="0"/>
              <a:lumOff val="0"/>
              <a:alphaOff val="0"/>
            </a:schemeClr>
          </a:fillRef>
          <a:effectRef idx="0">
            <a:schemeClr val="dk2">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Freeform 5"/>
          <p:cNvSpPr/>
          <p:nvPr/>
        </p:nvSpPr>
        <p:spPr>
          <a:xfrm>
            <a:off x="609600" y="2651125"/>
            <a:ext cx="1981200" cy="1492250"/>
          </a:xfrm>
          <a:custGeom>
            <a:avLst/>
            <a:gdLst>
              <a:gd name="connsiteX0" fmla="*/ 0 w 1981051"/>
              <a:gd name="connsiteY0" fmla="*/ 248925 h 1493520"/>
              <a:gd name="connsiteX1" fmla="*/ 248925 w 1981051"/>
              <a:gd name="connsiteY1" fmla="*/ 0 h 1493520"/>
              <a:gd name="connsiteX2" fmla="*/ 1732126 w 1981051"/>
              <a:gd name="connsiteY2" fmla="*/ 0 h 1493520"/>
              <a:gd name="connsiteX3" fmla="*/ 1981051 w 1981051"/>
              <a:gd name="connsiteY3" fmla="*/ 248925 h 1493520"/>
              <a:gd name="connsiteX4" fmla="*/ 1981051 w 1981051"/>
              <a:gd name="connsiteY4" fmla="*/ 1244595 h 1493520"/>
              <a:gd name="connsiteX5" fmla="*/ 1732126 w 1981051"/>
              <a:gd name="connsiteY5" fmla="*/ 1493520 h 1493520"/>
              <a:gd name="connsiteX6" fmla="*/ 248925 w 1981051"/>
              <a:gd name="connsiteY6" fmla="*/ 1493520 h 1493520"/>
              <a:gd name="connsiteX7" fmla="*/ 0 w 1981051"/>
              <a:gd name="connsiteY7" fmla="*/ 1244595 h 1493520"/>
              <a:gd name="connsiteX8" fmla="*/ 0 w 1981051"/>
              <a:gd name="connsiteY8" fmla="*/ 248925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051" h="1493520">
                <a:moveTo>
                  <a:pt x="0" y="248925"/>
                </a:moveTo>
                <a:cubicBezTo>
                  <a:pt x="0" y="111448"/>
                  <a:pt x="111448" y="0"/>
                  <a:pt x="248925" y="0"/>
                </a:cubicBezTo>
                <a:lnTo>
                  <a:pt x="1732126" y="0"/>
                </a:lnTo>
                <a:cubicBezTo>
                  <a:pt x="1869603" y="0"/>
                  <a:pt x="1981051" y="111448"/>
                  <a:pt x="1981051" y="248925"/>
                </a:cubicBezTo>
                <a:lnTo>
                  <a:pt x="1981051" y="1244595"/>
                </a:lnTo>
                <a:cubicBezTo>
                  <a:pt x="1981051" y="1382072"/>
                  <a:pt x="1869603" y="1493520"/>
                  <a:pt x="1732126" y="1493520"/>
                </a:cubicBezTo>
                <a:lnTo>
                  <a:pt x="248925" y="1493520"/>
                </a:lnTo>
                <a:cubicBezTo>
                  <a:pt x="111448" y="1493520"/>
                  <a:pt x="0" y="1382072"/>
                  <a:pt x="0" y="1244595"/>
                </a:cubicBezTo>
                <a:lnTo>
                  <a:pt x="0" y="248925"/>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137678" tIns="137678" rIns="137678" bIns="137678" spcCol="1270" anchor="ctr"/>
          <a:lstStyle/>
          <a:p>
            <a:pPr algn="ctr" defTabSz="755650">
              <a:lnSpc>
                <a:spcPct val="90000"/>
              </a:lnSpc>
              <a:spcAft>
                <a:spcPct val="35000"/>
              </a:spcAft>
              <a:defRPr/>
            </a:pPr>
            <a:r>
              <a:rPr lang="en-US" sz="1700" dirty="0">
                <a:solidFill>
                  <a:prstClr val="white"/>
                </a:solidFill>
              </a:rPr>
              <a:t>Teachers must know and understand the standards</a:t>
            </a:r>
          </a:p>
        </p:txBody>
      </p:sp>
      <p:sp>
        <p:nvSpPr>
          <p:cNvPr id="7" name="Freeform 6"/>
          <p:cNvSpPr/>
          <p:nvPr/>
        </p:nvSpPr>
        <p:spPr>
          <a:xfrm>
            <a:off x="2603500" y="2638425"/>
            <a:ext cx="1981200" cy="1492250"/>
          </a:xfrm>
          <a:custGeom>
            <a:avLst/>
            <a:gdLst>
              <a:gd name="connsiteX0" fmla="*/ 0 w 1981051"/>
              <a:gd name="connsiteY0" fmla="*/ 248925 h 1493520"/>
              <a:gd name="connsiteX1" fmla="*/ 248925 w 1981051"/>
              <a:gd name="connsiteY1" fmla="*/ 0 h 1493520"/>
              <a:gd name="connsiteX2" fmla="*/ 1732126 w 1981051"/>
              <a:gd name="connsiteY2" fmla="*/ 0 h 1493520"/>
              <a:gd name="connsiteX3" fmla="*/ 1981051 w 1981051"/>
              <a:gd name="connsiteY3" fmla="*/ 248925 h 1493520"/>
              <a:gd name="connsiteX4" fmla="*/ 1981051 w 1981051"/>
              <a:gd name="connsiteY4" fmla="*/ 1244595 h 1493520"/>
              <a:gd name="connsiteX5" fmla="*/ 1732126 w 1981051"/>
              <a:gd name="connsiteY5" fmla="*/ 1493520 h 1493520"/>
              <a:gd name="connsiteX6" fmla="*/ 248925 w 1981051"/>
              <a:gd name="connsiteY6" fmla="*/ 1493520 h 1493520"/>
              <a:gd name="connsiteX7" fmla="*/ 0 w 1981051"/>
              <a:gd name="connsiteY7" fmla="*/ 1244595 h 1493520"/>
              <a:gd name="connsiteX8" fmla="*/ 0 w 1981051"/>
              <a:gd name="connsiteY8" fmla="*/ 248925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051" h="1493520">
                <a:moveTo>
                  <a:pt x="0" y="248925"/>
                </a:moveTo>
                <a:cubicBezTo>
                  <a:pt x="0" y="111448"/>
                  <a:pt x="111448" y="0"/>
                  <a:pt x="248925" y="0"/>
                </a:cubicBezTo>
                <a:lnTo>
                  <a:pt x="1732126" y="0"/>
                </a:lnTo>
                <a:cubicBezTo>
                  <a:pt x="1869603" y="0"/>
                  <a:pt x="1981051" y="111448"/>
                  <a:pt x="1981051" y="248925"/>
                </a:cubicBezTo>
                <a:lnTo>
                  <a:pt x="1981051" y="1244595"/>
                </a:lnTo>
                <a:cubicBezTo>
                  <a:pt x="1981051" y="1382072"/>
                  <a:pt x="1869603" y="1493520"/>
                  <a:pt x="1732126" y="1493520"/>
                </a:cubicBezTo>
                <a:lnTo>
                  <a:pt x="248925" y="1493520"/>
                </a:lnTo>
                <a:cubicBezTo>
                  <a:pt x="111448" y="1493520"/>
                  <a:pt x="0" y="1382072"/>
                  <a:pt x="0" y="1244595"/>
                </a:cubicBezTo>
                <a:lnTo>
                  <a:pt x="0" y="248925"/>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137678" tIns="137678" rIns="137678" bIns="137678" spcCol="1270" anchor="ctr"/>
          <a:lstStyle/>
          <a:p>
            <a:pPr algn="ctr" defTabSz="755650">
              <a:lnSpc>
                <a:spcPct val="90000"/>
              </a:lnSpc>
              <a:spcAft>
                <a:spcPct val="35000"/>
              </a:spcAft>
              <a:defRPr/>
            </a:pPr>
            <a:r>
              <a:rPr lang="en-US" sz="1700" dirty="0">
                <a:solidFill>
                  <a:prstClr val="white"/>
                </a:solidFill>
              </a:rPr>
              <a:t>Teachers must plan to teach the standards in an organized and intentional order</a:t>
            </a:r>
          </a:p>
        </p:txBody>
      </p:sp>
      <p:sp>
        <p:nvSpPr>
          <p:cNvPr id="8" name="Freeform 7"/>
          <p:cNvSpPr/>
          <p:nvPr/>
        </p:nvSpPr>
        <p:spPr>
          <a:xfrm>
            <a:off x="4572000" y="2638425"/>
            <a:ext cx="1981200" cy="1492250"/>
          </a:xfrm>
          <a:custGeom>
            <a:avLst/>
            <a:gdLst>
              <a:gd name="connsiteX0" fmla="*/ 0 w 1981051"/>
              <a:gd name="connsiteY0" fmla="*/ 248925 h 1493520"/>
              <a:gd name="connsiteX1" fmla="*/ 248925 w 1981051"/>
              <a:gd name="connsiteY1" fmla="*/ 0 h 1493520"/>
              <a:gd name="connsiteX2" fmla="*/ 1732126 w 1981051"/>
              <a:gd name="connsiteY2" fmla="*/ 0 h 1493520"/>
              <a:gd name="connsiteX3" fmla="*/ 1981051 w 1981051"/>
              <a:gd name="connsiteY3" fmla="*/ 248925 h 1493520"/>
              <a:gd name="connsiteX4" fmla="*/ 1981051 w 1981051"/>
              <a:gd name="connsiteY4" fmla="*/ 1244595 h 1493520"/>
              <a:gd name="connsiteX5" fmla="*/ 1732126 w 1981051"/>
              <a:gd name="connsiteY5" fmla="*/ 1493520 h 1493520"/>
              <a:gd name="connsiteX6" fmla="*/ 248925 w 1981051"/>
              <a:gd name="connsiteY6" fmla="*/ 1493520 h 1493520"/>
              <a:gd name="connsiteX7" fmla="*/ 0 w 1981051"/>
              <a:gd name="connsiteY7" fmla="*/ 1244595 h 1493520"/>
              <a:gd name="connsiteX8" fmla="*/ 0 w 1981051"/>
              <a:gd name="connsiteY8" fmla="*/ 248925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051" h="1493520">
                <a:moveTo>
                  <a:pt x="0" y="248925"/>
                </a:moveTo>
                <a:cubicBezTo>
                  <a:pt x="0" y="111448"/>
                  <a:pt x="111448" y="0"/>
                  <a:pt x="248925" y="0"/>
                </a:cubicBezTo>
                <a:lnTo>
                  <a:pt x="1732126" y="0"/>
                </a:lnTo>
                <a:cubicBezTo>
                  <a:pt x="1869603" y="0"/>
                  <a:pt x="1981051" y="111448"/>
                  <a:pt x="1981051" y="248925"/>
                </a:cubicBezTo>
                <a:lnTo>
                  <a:pt x="1981051" y="1244595"/>
                </a:lnTo>
                <a:cubicBezTo>
                  <a:pt x="1981051" y="1382072"/>
                  <a:pt x="1869603" y="1493520"/>
                  <a:pt x="1732126" y="1493520"/>
                </a:cubicBezTo>
                <a:lnTo>
                  <a:pt x="248925" y="1493520"/>
                </a:lnTo>
                <a:cubicBezTo>
                  <a:pt x="111448" y="1493520"/>
                  <a:pt x="0" y="1382072"/>
                  <a:pt x="0" y="1244595"/>
                </a:cubicBezTo>
                <a:lnTo>
                  <a:pt x="0" y="248925"/>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lIns="137678" tIns="137678" rIns="137678" bIns="137678" spcCol="1270" anchor="ctr"/>
          <a:lstStyle/>
          <a:p>
            <a:pPr algn="ctr" defTabSz="755650">
              <a:lnSpc>
                <a:spcPct val="90000"/>
              </a:lnSpc>
              <a:spcAft>
                <a:spcPct val="35000"/>
              </a:spcAft>
              <a:defRPr/>
            </a:pPr>
            <a:r>
              <a:rPr lang="en-US" sz="1700" dirty="0">
                <a:solidFill>
                  <a:prstClr val="white"/>
                </a:solidFill>
              </a:rPr>
              <a:t>Teachers must teach standards in a clear and concise manner</a:t>
            </a:r>
          </a:p>
        </p:txBody>
      </p:sp>
      <p:sp>
        <p:nvSpPr>
          <p:cNvPr id="9" name="Freeform 8"/>
          <p:cNvSpPr/>
          <p:nvPr/>
        </p:nvSpPr>
        <p:spPr>
          <a:xfrm>
            <a:off x="6553200" y="2613025"/>
            <a:ext cx="1981200" cy="1492250"/>
          </a:xfrm>
          <a:custGeom>
            <a:avLst/>
            <a:gdLst>
              <a:gd name="connsiteX0" fmla="*/ 0 w 1981051"/>
              <a:gd name="connsiteY0" fmla="*/ 248925 h 1493520"/>
              <a:gd name="connsiteX1" fmla="*/ 248925 w 1981051"/>
              <a:gd name="connsiteY1" fmla="*/ 0 h 1493520"/>
              <a:gd name="connsiteX2" fmla="*/ 1732126 w 1981051"/>
              <a:gd name="connsiteY2" fmla="*/ 0 h 1493520"/>
              <a:gd name="connsiteX3" fmla="*/ 1981051 w 1981051"/>
              <a:gd name="connsiteY3" fmla="*/ 248925 h 1493520"/>
              <a:gd name="connsiteX4" fmla="*/ 1981051 w 1981051"/>
              <a:gd name="connsiteY4" fmla="*/ 1244595 h 1493520"/>
              <a:gd name="connsiteX5" fmla="*/ 1732126 w 1981051"/>
              <a:gd name="connsiteY5" fmla="*/ 1493520 h 1493520"/>
              <a:gd name="connsiteX6" fmla="*/ 248925 w 1981051"/>
              <a:gd name="connsiteY6" fmla="*/ 1493520 h 1493520"/>
              <a:gd name="connsiteX7" fmla="*/ 0 w 1981051"/>
              <a:gd name="connsiteY7" fmla="*/ 1244595 h 1493520"/>
              <a:gd name="connsiteX8" fmla="*/ 0 w 1981051"/>
              <a:gd name="connsiteY8" fmla="*/ 248925 h 149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051" h="1493520">
                <a:moveTo>
                  <a:pt x="0" y="248925"/>
                </a:moveTo>
                <a:cubicBezTo>
                  <a:pt x="0" y="111448"/>
                  <a:pt x="111448" y="0"/>
                  <a:pt x="248925" y="0"/>
                </a:cubicBezTo>
                <a:lnTo>
                  <a:pt x="1732126" y="0"/>
                </a:lnTo>
                <a:cubicBezTo>
                  <a:pt x="1869603" y="0"/>
                  <a:pt x="1981051" y="111448"/>
                  <a:pt x="1981051" y="248925"/>
                </a:cubicBezTo>
                <a:lnTo>
                  <a:pt x="1981051" y="1244595"/>
                </a:lnTo>
                <a:cubicBezTo>
                  <a:pt x="1981051" y="1382072"/>
                  <a:pt x="1869603" y="1493520"/>
                  <a:pt x="1732126" y="1493520"/>
                </a:cubicBezTo>
                <a:lnTo>
                  <a:pt x="248925" y="1493520"/>
                </a:lnTo>
                <a:cubicBezTo>
                  <a:pt x="111448" y="1493520"/>
                  <a:pt x="0" y="1382072"/>
                  <a:pt x="0" y="1244595"/>
                </a:cubicBezTo>
                <a:lnTo>
                  <a:pt x="0" y="248925"/>
                </a:lnTo>
                <a:close/>
              </a:path>
            </a:pathLst>
          </a:custGeom>
        </p:spPr>
        <p:style>
          <a:lnRef idx="1">
            <a:schemeClr val="accent2"/>
          </a:lnRef>
          <a:fillRef idx="3">
            <a:schemeClr val="accent2"/>
          </a:fillRef>
          <a:effectRef idx="2">
            <a:schemeClr val="accent2"/>
          </a:effectRef>
          <a:fontRef idx="minor">
            <a:schemeClr val="lt1"/>
          </a:fontRef>
        </p:style>
        <p:txBody>
          <a:bodyPr lIns="137678" tIns="137678" rIns="137678" bIns="137678" spcCol="1270" anchor="ctr"/>
          <a:lstStyle/>
          <a:p>
            <a:pPr algn="ctr" defTabSz="755650">
              <a:lnSpc>
                <a:spcPct val="90000"/>
              </a:lnSpc>
              <a:spcAft>
                <a:spcPct val="35000"/>
              </a:spcAft>
              <a:defRPr/>
            </a:pPr>
            <a:r>
              <a:rPr lang="en-US" sz="1700" dirty="0">
                <a:solidFill>
                  <a:prstClr val="white"/>
                </a:solidFill>
              </a:rPr>
              <a:t>Students will master the standards</a:t>
            </a: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a:extLst>
              <a:ext uri="{FF2B5EF4-FFF2-40B4-BE49-F238E27FC236}">
                <a16:creationId xmlns:a16="http://schemas.microsoft.com/office/drawing/2014/main" id="{700C33F4-2BBA-4263-8DD8-9F0296658A8B}"/>
              </a:ext>
            </a:extLst>
          </p:cNvPr>
          <p:cNvSpPr txBox="1"/>
          <p:nvPr/>
        </p:nvSpPr>
        <p:spPr>
          <a:xfrm>
            <a:off x="685800" y="6260068"/>
            <a:ext cx="8001000" cy="369332"/>
          </a:xfrm>
          <a:prstGeom prst="rect">
            <a:avLst/>
          </a:prstGeom>
          <a:solidFill>
            <a:srgbClr val="FFFFFF"/>
          </a:solidFill>
          <a:ln>
            <a:solidFill>
              <a:srgbClr val="FFFFFF"/>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Integrating the CCRS into Daily Instruction</a:t>
            </a:r>
            <a:endParaRPr kumimoji="0" lang="en-US" sz="1800" b="1"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387253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816407"/>
            <a:ext cx="7354887" cy="990600"/>
          </a:xfrm>
        </p:spPr>
        <p:txBody>
          <a:bodyPr>
            <a:normAutofit fontScale="90000"/>
          </a:bodyPr>
          <a:lstStyle/>
          <a:p>
            <a:pPr algn="ctr"/>
            <a:r>
              <a:rPr lang="en-US" sz="4400" dirty="0">
                <a:solidFill>
                  <a:schemeClr val="accent1"/>
                </a:solidFill>
                <a:latin typeface="+mn-lt"/>
              </a:rPr>
              <a:t>Integrating the Standards into Instruction </a:t>
            </a:r>
          </a:p>
        </p:txBody>
      </p:sp>
      <p:sp>
        <p:nvSpPr>
          <p:cNvPr id="3" name="Content Placeholder 2"/>
          <p:cNvSpPr>
            <a:spLocks noGrp="1"/>
          </p:cNvSpPr>
          <p:nvPr>
            <p:ph idx="1"/>
          </p:nvPr>
        </p:nvSpPr>
        <p:spPr>
          <a:xfrm>
            <a:off x="762000" y="1828800"/>
            <a:ext cx="7543800" cy="3886200"/>
          </a:xfrm>
        </p:spPr>
        <p:txBody>
          <a:bodyPr/>
          <a:lstStyle/>
          <a:p>
            <a:pPr marL="0" lvl="0" indent="0" defTabSz="915988" eaLnBrk="0" fontAlgn="base" hangingPunct="0">
              <a:spcBef>
                <a:spcPct val="75000"/>
              </a:spcBef>
              <a:spcAft>
                <a:spcPct val="0"/>
              </a:spcAft>
              <a:buClr>
                <a:srgbClr val="FFFFFF"/>
              </a:buClr>
              <a:buNone/>
            </a:pPr>
            <a:r>
              <a:rPr lang="en-US" sz="2800" b="1" kern="0" dirty="0">
                <a:solidFill>
                  <a:srgbClr val="002060"/>
                </a:solidFill>
                <a:ea typeface="ＭＳ Ｐゴシック" pitchFamily="-112" charset="-128"/>
              </a:rPr>
              <a:t>Helps us to:</a:t>
            </a:r>
          </a:p>
          <a:p>
            <a:pPr lvl="0" defTabSz="915988" eaLnBrk="0" fontAlgn="base" hangingPunct="0">
              <a:spcBef>
                <a:spcPct val="75000"/>
              </a:spcBef>
              <a:spcAft>
                <a:spcPct val="0"/>
              </a:spcAft>
              <a:buFont typeface="Wingdings" panose="05000000000000000000" pitchFamily="2" charset="2"/>
              <a:buChar char="Ø"/>
            </a:pPr>
            <a:r>
              <a:rPr lang="en-US" sz="2600" b="1" kern="0" dirty="0">
                <a:solidFill>
                  <a:srgbClr val="002060"/>
                </a:solidFill>
                <a:ea typeface="ＭＳ Ｐゴシック" pitchFamily="-112" charset="-128"/>
              </a:rPr>
              <a:t>Focus</a:t>
            </a:r>
            <a:r>
              <a:rPr lang="en-US" sz="2600" kern="0" dirty="0">
                <a:solidFill>
                  <a:srgbClr val="002060"/>
                </a:solidFill>
                <a:ea typeface="ＭＳ Ｐゴシック" pitchFamily="-112" charset="-128"/>
              </a:rPr>
              <a:t> on the right content and skills</a:t>
            </a:r>
          </a:p>
          <a:p>
            <a:pPr lvl="0" defTabSz="915988" eaLnBrk="0" fontAlgn="base" hangingPunct="0">
              <a:spcBef>
                <a:spcPct val="75000"/>
              </a:spcBef>
              <a:spcAft>
                <a:spcPct val="0"/>
              </a:spcAft>
              <a:buFont typeface="Wingdings" panose="05000000000000000000" pitchFamily="2" charset="2"/>
              <a:buChar char="Ø"/>
            </a:pPr>
            <a:r>
              <a:rPr lang="en-US" sz="2600" b="1" kern="0" dirty="0">
                <a:solidFill>
                  <a:srgbClr val="002060"/>
                </a:solidFill>
                <a:ea typeface="ＭＳ Ｐゴシック" pitchFamily="-112" charset="-128"/>
              </a:rPr>
              <a:t>Teach </a:t>
            </a:r>
            <a:r>
              <a:rPr lang="en-US" sz="2600" kern="0" dirty="0">
                <a:solidFill>
                  <a:srgbClr val="002060"/>
                </a:solidFill>
                <a:ea typeface="ＭＳ Ｐゴシック" pitchFamily="-112" charset="-128"/>
              </a:rPr>
              <a:t>to the appropriate level of complexity</a:t>
            </a:r>
          </a:p>
          <a:p>
            <a:pPr lvl="0" defTabSz="915988" eaLnBrk="0" fontAlgn="base" hangingPunct="0">
              <a:spcBef>
                <a:spcPct val="75000"/>
              </a:spcBef>
              <a:spcAft>
                <a:spcPct val="0"/>
              </a:spcAft>
              <a:buFont typeface="Wingdings" panose="05000000000000000000" pitchFamily="2" charset="2"/>
              <a:buChar char="Ø"/>
            </a:pPr>
            <a:r>
              <a:rPr lang="en-US" sz="2600" b="1" kern="0" dirty="0">
                <a:solidFill>
                  <a:srgbClr val="002060"/>
                </a:solidFill>
                <a:ea typeface="ＭＳ Ｐゴシック" pitchFamily="-112" charset="-128"/>
              </a:rPr>
              <a:t>Plan </a:t>
            </a:r>
            <a:r>
              <a:rPr lang="en-US" sz="2600" kern="0" dirty="0">
                <a:solidFill>
                  <a:srgbClr val="002060"/>
                </a:solidFill>
                <a:ea typeface="ＭＳ Ｐゴシック" pitchFamily="-112" charset="-128"/>
              </a:rPr>
              <a:t>aligned curriculum/assessments</a:t>
            </a:r>
          </a:p>
          <a:p>
            <a:pPr lvl="0" defTabSz="915988" eaLnBrk="0" fontAlgn="base" hangingPunct="0">
              <a:spcBef>
                <a:spcPct val="75000"/>
              </a:spcBef>
              <a:spcAft>
                <a:spcPct val="0"/>
              </a:spcAft>
              <a:buFont typeface="Wingdings" panose="05000000000000000000" pitchFamily="2" charset="2"/>
              <a:buChar char="Ø"/>
            </a:pPr>
            <a:r>
              <a:rPr lang="en-US" sz="2600" b="1" kern="0" dirty="0">
                <a:solidFill>
                  <a:srgbClr val="002060"/>
                </a:solidFill>
                <a:ea typeface="ＭＳ Ｐゴシック" pitchFamily="-112" charset="-128"/>
              </a:rPr>
              <a:t>Support </a:t>
            </a:r>
            <a:r>
              <a:rPr lang="en-US" sz="2600" kern="0" dirty="0">
                <a:solidFill>
                  <a:srgbClr val="002060"/>
                </a:solidFill>
                <a:ea typeface="ＭＳ Ｐゴシック" pitchFamily="-112" charset="-128"/>
              </a:rPr>
              <a:t>common expectations for students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B3252DD6-CD1E-49F7-894F-1F6DEDD78174}"/>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extLst>
      <p:ext uri="{BB962C8B-B14F-4D97-AF65-F5344CB8AC3E}">
        <p14:creationId xmlns:p14="http://schemas.microsoft.com/office/powerpoint/2010/main" val="3954251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82050" y="445475"/>
            <a:ext cx="8903700" cy="1084500"/>
          </a:xfrm>
          <a:prstGeom prst="rect">
            <a:avLst/>
          </a:prstGeom>
          <a:solidFill>
            <a:schemeClr val="lt1"/>
          </a:solidFill>
          <a:ln>
            <a:noFill/>
          </a:ln>
        </p:spPr>
        <p:txBody>
          <a:bodyPr lIns="91425" tIns="45700" rIns="91425" bIns="45700" anchor="b" anchorCtr="0">
            <a:noAutofit/>
          </a:bodyPr>
          <a:lstStyle/>
          <a:p>
            <a:pPr marL="0" marR="0" lvl="0" indent="0" algn="l" rtl="0">
              <a:spcBef>
                <a:spcPts val="0"/>
              </a:spcBef>
              <a:buClr>
                <a:srgbClr val="002060"/>
              </a:buClr>
              <a:buSzPct val="25000"/>
              <a:buFont typeface="Georgia"/>
              <a:buNone/>
            </a:pPr>
            <a:r>
              <a:rPr lang="en-US" sz="4900" b="1" dirty="0">
                <a:solidFill>
                  <a:srgbClr val="002060"/>
                </a:solidFill>
                <a:latin typeface="Georgia"/>
                <a:ea typeface="Georgia"/>
                <a:cs typeface="Georgia"/>
                <a:sym typeface="Georgia"/>
              </a:rPr>
              <a:t> 4</a:t>
            </a:r>
            <a:r>
              <a:rPr lang="en-US" sz="3000" b="1" dirty="0">
                <a:solidFill>
                  <a:srgbClr val="002060"/>
                </a:solidFill>
                <a:latin typeface="Georgia"/>
                <a:ea typeface="Georgia"/>
                <a:cs typeface="Georgia"/>
                <a:sym typeface="Georgia"/>
              </a:rPr>
              <a:t> Steps to Implementing Standards...</a:t>
            </a:r>
            <a:r>
              <a:rPr lang="en-US" sz="4900" b="1" i="0" u="none" strike="noStrike" cap="none" dirty="0">
                <a:solidFill>
                  <a:srgbClr val="002060"/>
                </a:solidFill>
                <a:latin typeface="Georgia"/>
                <a:ea typeface="Georgia"/>
                <a:cs typeface="Georgia"/>
                <a:sym typeface="Georgia"/>
              </a:rPr>
              <a:t> </a:t>
            </a:r>
          </a:p>
        </p:txBody>
      </p:sp>
      <p:sp>
        <p:nvSpPr>
          <p:cNvPr id="160" name="Shape 160"/>
          <p:cNvSpPr txBox="1">
            <a:spLocks noGrp="1"/>
          </p:cNvSpPr>
          <p:nvPr>
            <p:ph type="body" idx="1"/>
          </p:nvPr>
        </p:nvSpPr>
        <p:spPr>
          <a:xfrm>
            <a:off x="447261" y="1447800"/>
            <a:ext cx="8458200" cy="4267200"/>
          </a:xfrm>
          <a:prstGeom prst="rect">
            <a:avLst/>
          </a:prstGeom>
          <a:noFill/>
          <a:ln>
            <a:noFill/>
          </a:ln>
        </p:spPr>
        <p:txBody>
          <a:bodyPr lIns="91425" tIns="45700" rIns="91425" bIns="45700" anchor="ctr" anchorCtr="0">
            <a:noAutofit/>
          </a:bodyPr>
          <a:lstStyle/>
          <a:p>
            <a:pPr marL="552450" indent="-514350">
              <a:spcBef>
                <a:spcPts val="600"/>
              </a:spcBef>
              <a:buClr>
                <a:srgbClr val="886111"/>
              </a:buClr>
              <a:buFont typeface="+mj-lt"/>
              <a:buAutoNum type="arabicPeriod"/>
            </a:pPr>
            <a:r>
              <a:rPr lang="en-US" sz="3000" b="1" dirty="0">
                <a:solidFill>
                  <a:schemeClr val="accent5">
                    <a:lumMod val="50000"/>
                  </a:schemeClr>
                </a:solidFill>
                <a:latin typeface="Garamond"/>
                <a:ea typeface="Garamond"/>
                <a:cs typeface="Garamond"/>
                <a:sym typeface="Garamond"/>
              </a:rPr>
              <a:t>Review standards to determine skills and concepts addressed</a:t>
            </a:r>
          </a:p>
          <a:p>
            <a:pPr marL="552450" marR="0" lvl="0" indent="-514350" algn="l" rtl="0">
              <a:spcBef>
                <a:spcPts val="600"/>
              </a:spcBef>
              <a:buClr>
                <a:srgbClr val="886111"/>
              </a:buClr>
              <a:buSzPct val="100000"/>
              <a:buFont typeface="+mj-lt"/>
              <a:buAutoNum type="arabicPeriod"/>
            </a:pPr>
            <a:r>
              <a:rPr lang="en-US" sz="3000" b="1" dirty="0">
                <a:solidFill>
                  <a:schemeClr val="accent5">
                    <a:lumMod val="50000"/>
                  </a:schemeClr>
                </a:solidFill>
                <a:latin typeface="Garamond"/>
                <a:ea typeface="Garamond"/>
                <a:cs typeface="Garamond"/>
                <a:sym typeface="Garamond"/>
              </a:rPr>
              <a:t>Review current instruction to determine skills and concepts covered </a:t>
            </a:r>
          </a:p>
          <a:p>
            <a:pPr marL="552450" marR="0" lvl="0" indent="-514350" algn="l" rtl="0">
              <a:spcBef>
                <a:spcPts val="600"/>
              </a:spcBef>
              <a:buClr>
                <a:srgbClr val="886111"/>
              </a:buClr>
              <a:buSzPct val="100000"/>
              <a:buFont typeface="+mj-lt"/>
              <a:buAutoNum type="arabicPeriod"/>
            </a:pPr>
            <a:r>
              <a:rPr lang="en-US" sz="3000" b="1" dirty="0">
                <a:solidFill>
                  <a:schemeClr val="accent5">
                    <a:lumMod val="50000"/>
                  </a:schemeClr>
                </a:solidFill>
                <a:latin typeface="Garamond"/>
                <a:ea typeface="Garamond"/>
                <a:cs typeface="Garamond"/>
                <a:sym typeface="Garamond"/>
              </a:rPr>
              <a:t>Enhance current instruction to cover more and ensure mastery</a:t>
            </a:r>
          </a:p>
          <a:p>
            <a:pPr marL="552450" marR="0" lvl="0" indent="-514350" algn="l" rtl="0">
              <a:spcBef>
                <a:spcPts val="600"/>
              </a:spcBef>
              <a:buClr>
                <a:srgbClr val="886111"/>
              </a:buClr>
              <a:buSzPct val="100000"/>
              <a:buFont typeface="+mj-lt"/>
              <a:buAutoNum type="arabicPeriod"/>
            </a:pPr>
            <a:r>
              <a:rPr lang="en-US" sz="3000" b="1" dirty="0">
                <a:solidFill>
                  <a:schemeClr val="accent5">
                    <a:lumMod val="50000"/>
                  </a:schemeClr>
                </a:solidFill>
                <a:latin typeface="Garamond"/>
                <a:ea typeface="Garamond"/>
                <a:cs typeface="Garamond"/>
                <a:sym typeface="Garamond"/>
              </a:rPr>
              <a:t>Develop new instruction to cover remaining skills and concepts </a:t>
            </a:r>
          </a:p>
        </p:txBody>
      </p:sp>
      <p:pic>
        <p:nvPicPr>
          <p:cNvPr id="162" name="Shape 162"/>
          <p:cNvPicPr preferRelativeResize="0"/>
          <p:nvPr/>
        </p:nvPicPr>
        <p:blipFill rotWithShape="1">
          <a:blip r:embed="rId3">
            <a:alphaModFix/>
          </a:blip>
          <a:srcRect/>
          <a:stretch/>
        </p:blipFill>
        <p:spPr>
          <a:xfrm>
            <a:off x="0" y="5931000"/>
            <a:ext cx="9144000" cy="927000"/>
          </a:xfrm>
          <a:prstGeom prst="rect">
            <a:avLst/>
          </a:prstGeom>
          <a:noFill/>
          <a:ln>
            <a:noFill/>
          </a:ln>
        </p:spPr>
      </p:pic>
      <p:sp>
        <p:nvSpPr>
          <p:cNvPr id="8" name="TextBox 7">
            <a:extLst>
              <a:ext uri="{FF2B5EF4-FFF2-40B4-BE49-F238E27FC236}">
                <a16:creationId xmlns:a16="http://schemas.microsoft.com/office/drawing/2014/main" id="{BE781F2D-3827-4DE0-A5B7-F707B296C6D6}"/>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endParaRPr lang="en-US" sz="7200" dirty="0">
              <a:latin typeface="Garamond" panose="02020404030301010803" pitchFamily="18" charset="0"/>
            </a:endParaRPr>
          </a:p>
          <a:p>
            <a:pPr marL="0" indent="0">
              <a:buNone/>
            </a:pPr>
            <a:endParaRPr lang="en-US" dirty="0"/>
          </a:p>
        </p:txBody>
      </p:sp>
      <p:sp>
        <p:nvSpPr>
          <p:cNvPr id="4" name="Oval 3"/>
          <p:cNvSpPr/>
          <p:nvPr/>
        </p:nvSpPr>
        <p:spPr>
          <a:xfrm>
            <a:off x="876300" y="990600"/>
            <a:ext cx="7239000" cy="3657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Garamond" panose="02020404030301010803" pitchFamily="18" charset="0"/>
              </a:rPr>
              <a:t>The more structured I am; the more flexible I can be.</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930900"/>
            <a:ext cx="9144000" cy="927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138612"/>
            <a:ext cx="1500188" cy="1423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5E289943-5125-4063-ADBA-B756FB3A4D13}"/>
              </a:ext>
            </a:extLst>
          </p:cNvPr>
          <p:cNvSpPr txBox="1"/>
          <p:nvPr/>
        </p:nvSpPr>
        <p:spPr>
          <a:xfrm>
            <a:off x="685800" y="6260068"/>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extLst>
      <p:ext uri="{BB962C8B-B14F-4D97-AF65-F5344CB8AC3E}">
        <p14:creationId xmlns:p14="http://schemas.microsoft.com/office/powerpoint/2010/main" val="1075599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Content Placeholder 4" descr="Adult-Ed_PPT-1b.jpg"/>
          <p:cNvPicPr>
            <a:picLocks noGrp="1" noChangeAspect="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
        <p:nvSpPr>
          <p:cNvPr id="41987" name="Title 1"/>
          <p:cNvSpPr>
            <a:spLocks noGrp="1"/>
          </p:cNvSpPr>
          <p:nvPr>
            <p:ph type="title" idx="4294967295"/>
          </p:nvPr>
        </p:nvSpPr>
        <p:spPr>
          <a:xfrm>
            <a:off x="457200" y="381000"/>
            <a:ext cx="8229600" cy="960437"/>
          </a:xfrm>
        </p:spPr>
        <p:txBody>
          <a:bodyPr>
            <a:normAutofit/>
          </a:bodyPr>
          <a:lstStyle/>
          <a:p>
            <a:pPr algn="ctr" eaLnBrk="1" hangingPunct="1"/>
            <a:r>
              <a:rPr lang="en-US" altLang="en-US" sz="3400" b="1" dirty="0">
                <a:solidFill>
                  <a:srgbClr val="002060"/>
                </a:solidFill>
                <a:latin typeface="Calibri" panose="020F0502020204030204" pitchFamily="34" charset="0"/>
              </a:rPr>
              <a:t>Key Characteristics of Effective Lessons</a:t>
            </a:r>
          </a:p>
        </p:txBody>
      </p:sp>
      <p:sp>
        <p:nvSpPr>
          <p:cNvPr id="6" name="TextBox 5"/>
          <p:cNvSpPr txBox="1"/>
          <p:nvPr/>
        </p:nvSpPr>
        <p:spPr>
          <a:xfrm>
            <a:off x="533400" y="2057400"/>
            <a:ext cx="7543800" cy="369888"/>
          </a:xfrm>
          <a:prstGeom prst="rect">
            <a:avLst/>
          </a:prstGeom>
          <a:noFill/>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5" name="Freeform 4"/>
          <p:cNvSpPr/>
          <p:nvPr/>
        </p:nvSpPr>
        <p:spPr>
          <a:xfrm>
            <a:off x="457200" y="1600201"/>
            <a:ext cx="2619375" cy="1697038"/>
          </a:xfrm>
          <a:custGeom>
            <a:avLst/>
            <a:gdLst>
              <a:gd name="connsiteX0" fmla="*/ 0 w 2619374"/>
              <a:gd name="connsiteY0" fmla="*/ 0 h 1571624"/>
              <a:gd name="connsiteX1" fmla="*/ 2619374 w 2619374"/>
              <a:gd name="connsiteY1" fmla="*/ 0 h 1571624"/>
              <a:gd name="connsiteX2" fmla="*/ 2619374 w 2619374"/>
              <a:gd name="connsiteY2" fmla="*/ 1571624 h 1571624"/>
              <a:gd name="connsiteX3" fmla="*/ 0 w 2619374"/>
              <a:gd name="connsiteY3" fmla="*/ 1571624 h 1571624"/>
              <a:gd name="connsiteX4" fmla="*/ 0 w 2619374"/>
              <a:gd name="connsiteY4" fmla="*/ 0 h 157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4" h="1571624">
                <a:moveTo>
                  <a:pt x="0" y="0"/>
                </a:moveTo>
                <a:lnTo>
                  <a:pt x="2619374" y="0"/>
                </a:lnTo>
                <a:lnTo>
                  <a:pt x="2619374" y="1571624"/>
                </a:lnTo>
                <a:lnTo>
                  <a:pt x="0" y="15716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91440" bIns="91440" spcCol="127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Aligns content of lessons to standards and provides structure</a:t>
            </a:r>
          </a:p>
        </p:txBody>
      </p:sp>
      <p:sp>
        <p:nvSpPr>
          <p:cNvPr id="7" name="Freeform 6"/>
          <p:cNvSpPr/>
          <p:nvPr/>
        </p:nvSpPr>
        <p:spPr>
          <a:xfrm>
            <a:off x="3338513" y="1600201"/>
            <a:ext cx="2619375" cy="1697038"/>
          </a:xfrm>
          <a:custGeom>
            <a:avLst/>
            <a:gdLst>
              <a:gd name="connsiteX0" fmla="*/ 0 w 2619374"/>
              <a:gd name="connsiteY0" fmla="*/ 0 h 1571624"/>
              <a:gd name="connsiteX1" fmla="*/ 2619374 w 2619374"/>
              <a:gd name="connsiteY1" fmla="*/ 0 h 1571624"/>
              <a:gd name="connsiteX2" fmla="*/ 2619374 w 2619374"/>
              <a:gd name="connsiteY2" fmla="*/ 1571624 h 1571624"/>
              <a:gd name="connsiteX3" fmla="*/ 0 w 2619374"/>
              <a:gd name="connsiteY3" fmla="*/ 1571624 h 1571624"/>
              <a:gd name="connsiteX4" fmla="*/ 0 w 2619374"/>
              <a:gd name="connsiteY4" fmla="*/ 0 h 157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4" h="1571624">
                <a:moveTo>
                  <a:pt x="0" y="0"/>
                </a:moveTo>
                <a:lnTo>
                  <a:pt x="2619374" y="0"/>
                </a:lnTo>
                <a:lnTo>
                  <a:pt x="2619374" y="1571624"/>
                </a:lnTo>
                <a:lnTo>
                  <a:pt x="0" y="15716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91440" bIns="91440" spcCol="127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Ensures appropriate cognitive level and use of instructional shifts</a:t>
            </a:r>
          </a:p>
        </p:txBody>
      </p:sp>
      <p:sp>
        <p:nvSpPr>
          <p:cNvPr id="8" name="Freeform 7"/>
          <p:cNvSpPr/>
          <p:nvPr/>
        </p:nvSpPr>
        <p:spPr>
          <a:xfrm>
            <a:off x="6219825" y="1600201"/>
            <a:ext cx="2619375" cy="1697038"/>
          </a:xfrm>
          <a:custGeom>
            <a:avLst/>
            <a:gdLst>
              <a:gd name="connsiteX0" fmla="*/ 0 w 2619374"/>
              <a:gd name="connsiteY0" fmla="*/ 0 h 1571624"/>
              <a:gd name="connsiteX1" fmla="*/ 2619374 w 2619374"/>
              <a:gd name="connsiteY1" fmla="*/ 0 h 1571624"/>
              <a:gd name="connsiteX2" fmla="*/ 2619374 w 2619374"/>
              <a:gd name="connsiteY2" fmla="*/ 1571624 h 1571624"/>
              <a:gd name="connsiteX3" fmla="*/ 0 w 2619374"/>
              <a:gd name="connsiteY3" fmla="*/ 1571624 h 1571624"/>
              <a:gd name="connsiteX4" fmla="*/ 0 w 2619374"/>
              <a:gd name="connsiteY4" fmla="*/ 0 h 157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4" h="1571624">
                <a:moveTo>
                  <a:pt x="0" y="0"/>
                </a:moveTo>
                <a:lnTo>
                  <a:pt x="2619374" y="0"/>
                </a:lnTo>
                <a:lnTo>
                  <a:pt x="2619374" y="1571624"/>
                </a:lnTo>
                <a:lnTo>
                  <a:pt x="0" y="15716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91440" bIns="91440" spcCol="127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Allows for activities and materials relevant to students needs and interests</a:t>
            </a:r>
          </a:p>
        </p:txBody>
      </p:sp>
      <p:sp>
        <p:nvSpPr>
          <p:cNvPr id="9" name="Freeform 8"/>
          <p:cNvSpPr/>
          <p:nvPr/>
        </p:nvSpPr>
        <p:spPr>
          <a:xfrm>
            <a:off x="457199" y="3559174"/>
            <a:ext cx="2619375" cy="1763158"/>
          </a:xfrm>
          <a:custGeom>
            <a:avLst/>
            <a:gdLst>
              <a:gd name="connsiteX0" fmla="*/ 0 w 2619374"/>
              <a:gd name="connsiteY0" fmla="*/ 0 h 1571624"/>
              <a:gd name="connsiteX1" fmla="*/ 2619374 w 2619374"/>
              <a:gd name="connsiteY1" fmla="*/ 0 h 1571624"/>
              <a:gd name="connsiteX2" fmla="*/ 2619374 w 2619374"/>
              <a:gd name="connsiteY2" fmla="*/ 1571624 h 1571624"/>
              <a:gd name="connsiteX3" fmla="*/ 0 w 2619374"/>
              <a:gd name="connsiteY3" fmla="*/ 1571624 h 1571624"/>
              <a:gd name="connsiteX4" fmla="*/ 0 w 2619374"/>
              <a:gd name="connsiteY4" fmla="*/ 0 h 157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4" h="1571624">
                <a:moveTo>
                  <a:pt x="0" y="0"/>
                </a:moveTo>
                <a:lnTo>
                  <a:pt x="2619374" y="0"/>
                </a:lnTo>
                <a:lnTo>
                  <a:pt x="2619374" y="1571624"/>
                </a:lnTo>
                <a:lnTo>
                  <a:pt x="0" y="15716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91440" bIns="91440" spcCol="127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Addresses</a:t>
            </a:r>
            <a:r>
              <a:rPr kumimoji="0" lang="en-US" sz="2400" b="0" i="0" u="none" strike="noStrike" kern="1200" cap="none" spc="0" normalizeH="0" noProof="0" dirty="0">
                <a:ln>
                  <a:noFill/>
                </a:ln>
                <a:solidFill>
                  <a:prstClr val="white"/>
                </a:solidFill>
                <a:effectLst/>
                <a:uLnTx/>
                <a:uFillTx/>
                <a:latin typeface="Times New Roman"/>
                <a:ea typeface="+mn-ea"/>
                <a:cs typeface="+mn-cs"/>
              </a:rPr>
              <a:t> </a:t>
            </a:r>
            <a:r>
              <a:rPr kumimoji="0" lang="en-US" sz="2400" b="0" i="0" u="none" strike="noStrike" kern="1200" cap="none" spc="0" normalizeH="0" baseline="0" noProof="0" dirty="0">
                <a:ln>
                  <a:noFill/>
                </a:ln>
                <a:solidFill>
                  <a:prstClr val="white"/>
                </a:solidFill>
                <a:effectLst/>
                <a:uLnTx/>
                <a:uFillTx/>
                <a:latin typeface="Times New Roman"/>
                <a:ea typeface="+mn-ea"/>
                <a:cs typeface="+mn-cs"/>
              </a:rPr>
              <a:t>content in a coherent sequence of learning</a:t>
            </a:r>
          </a:p>
        </p:txBody>
      </p:sp>
      <p:sp>
        <p:nvSpPr>
          <p:cNvPr id="10" name="Freeform 9"/>
          <p:cNvSpPr/>
          <p:nvPr/>
        </p:nvSpPr>
        <p:spPr>
          <a:xfrm>
            <a:off x="3338513" y="3559175"/>
            <a:ext cx="2619375" cy="1697038"/>
          </a:xfrm>
          <a:custGeom>
            <a:avLst/>
            <a:gdLst>
              <a:gd name="connsiteX0" fmla="*/ 0 w 2619374"/>
              <a:gd name="connsiteY0" fmla="*/ 0 h 1571624"/>
              <a:gd name="connsiteX1" fmla="*/ 2619374 w 2619374"/>
              <a:gd name="connsiteY1" fmla="*/ 0 h 1571624"/>
              <a:gd name="connsiteX2" fmla="*/ 2619374 w 2619374"/>
              <a:gd name="connsiteY2" fmla="*/ 1571624 h 1571624"/>
              <a:gd name="connsiteX3" fmla="*/ 0 w 2619374"/>
              <a:gd name="connsiteY3" fmla="*/ 1571624 h 1571624"/>
              <a:gd name="connsiteX4" fmla="*/ 0 w 2619374"/>
              <a:gd name="connsiteY4" fmla="*/ 0 h 157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4" h="1571624">
                <a:moveTo>
                  <a:pt x="0" y="0"/>
                </a:moveTo>
                <a:lnTo>
                  <a:pt x="2619374" y="0"/>
                </a:lnTo>
                <a:lnTo>
                  <a:pt x="2619374" y="1571624"/>
                </a:lnTo>
                <a:lnTo>
                  <a:pt x="0" y="15716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91440" bIns="91440" spcCol="127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Assesses students’ level of understanding during the lesson</a:t>
            </a: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5638800"/>
            <a:ext cx="9144001"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Freeform 13"/>
          <p:cNvSpPr/>
          <p:nvPr/>
        </p:nvSpPr>
        <p:spPr>
          <a:xfrm>
            <a:off x="6219825" y="3559175"/>
            <a:ext cx="2619375" cy="1697038"/>
          </a:xfrm>
          <a:custGeom>
            <a:avLst/>
            <a:gdLst>
              <a:gd name="connsiteX0" fmla="*/ 0 w 2619374"/>
              <a:gd name="connsiteY0" fmla="*/ 0 h 1571624"/>
              <a:gd name="connsiteX1" fmla="*/ 2619374 w 2619374"/>
              <a:gd name="connsiteY1" fmla="*/ 0 h 1571624"/>
              <a:gd name="connsiteX2" fmla="*/ 2619374 w 2619374"/>
              <a:gd name="connsiteY2" fmla="*/ 1571624 h 1571624"/>
              <a:gd name="connsiteX3" fmla="*/ 0 w 2619374"/>
              <a:gd name="connsiteY3" fmla="*/ 1571624 h 1571624"/>
              <a:gd name="connsiteX4" fmla="*/ 0 w 2619374"/>
              <a:gd name="connsiteY4" fmla="*/ 0 h 1571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9374" h="1571624">
                <a:moveTo>
                  <a:pt x="0" y="0"/>
                </a:moveTo>
                <a:lnTo>
                  <a:pt x="2619374" y="0"/>
                </a:lnTo>
                <a:lnTo>
                  <a:pt x="2619374" y="1571624"/>
                </a:lnTo>
                <a:lnTo>
                  <a:pt x="0" y="157162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tIns="91440" bIns="91440" spcCol="1270" anchor="ctr"/>
          <a:lstStyle/>
          <a:p>
            <a:pPr marL="0" marR="0" lvl="0" indent="0" algn="ctr" defTabSz="1066800" rtl="0" eaLnBrk="1" fontAlgn="auto" latinLnBrk="0" hangingPunct="1">
              <a:lnSpc>
                <a:spcPct val="90000"/>
              </a:lnSpc>
              <a:spcBef>
                <a:spcPts val="0"/>
              </a:spcBef>
              <a:spcAft>
                <a:spcPct val="3500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a:ea typeface="+mn-ea"/>
                <a:cs typeface="+mn-cs"/>
              </a:rPr>
              <a:t>Promotes active learning and sense of community</a:t>
            </a:r>
          </a:p>
        </p:txBody>
      </p:sp>
      <p:sp>
        <p:nvSpPr>
          <p:cNvPr id="16" name="TextBox 15">
            <a:extLst>
              <a:ext uri="{FF2B5EF4-FFF2-40B4-BE49-F238E27FC236}">
                <a16:creationId xmlns:a16="http://schemas.microsoft.com/office/drawing/2014/main" id="{D805E515-007E-41D1-9B7D-468EF8ECA3AC}"/>
              </a:ext>
            </a:extLst>
          </p:cNvPr>
          <p:cNvSpPr txBox="1"/>
          <p:nvPr/>
        </p:nvSpPr>
        <p:spPr>
          <a:xfrm>
            <a:off x="685800" y="6172200"/>
            <a:ext cx="8001000" cy="369332"/>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Times New Roman"/>
                <a:ea typeface="+mn-ea"/>
                <a:cs typeface="+mn-cs"/>
              </a:rPr>
              <a:t>Integrating the CCRS into Daily Instruction</a:t>
            </a:r>
            <a:endParaRPr kumimoji="0" lang="en-US" sz="1800" b="1" i="0" u="none" strike="noStrike" kern="0" cap="none" spc="0" normalizeH="0" baseline="0" noProof="0" dirty="0">
              <a:ln>
                <a:noFill/>
              </a:ln>
              <a:solidFill>
                <a:srgbClr val="C00000"/>
              </a:solidFill>
              <a:effectLst/>
              <a:uLnTx/>
              <a:uFillTx/>
              <a:latin typeface="Times New Roman"/>
              <a:ea typeface="+mn-ea"/>
              <a:cs typeface="+mn-cs"/>
            </a:endParaRPr>
          </a:p>
        </p:txBody>
      </p:sp>
    </p:spTree>
    <p:custDataLst>
      <p:tags r:id="rId1"/>
    </p:custDataLst>
    <p:extLst>
      <p:ext uri="{BB962C8B-B14F-4D97-AF65-F5344CB8AC3E}">
        <p14:creationId xmlns:p14="http://schemas.microsoft.com/office/powerpoint/2010/main" val="3953566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Custom 28">
      <a:dk1>
        <a:sysClr val="windowText" lastClr="000000"/>
      </a:dk1>
      <a:lt1>
        <a:sysClr val="window" lastClr="FFFFFF"/>
      </a:lt1>
      <a:dk2>
        <a:srgbClr val="564B3C"/>
      </a:dk2>
      <a:lt2>
        <a:srgbClr val="ECEDD1"/>
      </a:lt2>
      <a:accent1>
        <a:srgbClr val="002060"/>
      </a:accent1>
      <a:accent2>
        <a:srgbClr val="CF543F"/>
      </a:accent2>
      <a:accent3>
        <a:srgbClr val="B5AE53"/>
      </a:accent3>
      <a:accent4>
        <a:srgbClr val="848058"/>
      </a:accent4>
      <a:accent5>
        <a:srgbClr val="E8B54D"/>
      </a:accent5>
      <a:accent6>
        <a:srgbClr val="786C71"/>
      </a:accent6>
      <a:hlink>
        <a:srgbClr val="000000"/>
      </a:hlink>
      <a:folHlink>
        <a:srgbClr val="B2B2B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1_NewsPrint">
  <a:themeElements>
    <a:clrScheme name="Custom 28">
      <a:dk1>
        <a:sysClr val="windowText" lastClr="000000"/>
      </a:dk1>
      <a:lt1>
        <a:sysClr val="window" lastClr="FFFFFF"/>
      </a:lt1>
      <a:dk2>
        <a:srgbClr val="564B3C"/>
      </a:dk2>
      <a:lt2>
        <a:srgbClr val="ECEDD1"/>
      </a:lt2>
      <a:accent1>
        <a:srgbClr val="002060"/>
      </a:accent1>
      <a:accent2>
        <a:srgbClr val="CF543F"/>
      </a:accent2>
      <a:accent3>
        <a:srgbClr val="B5AE53"/>
      </a:accent3>
      <a:accent4>
        <a:srgbClr val="848058"/>
      </a:accent4>
      <a:accent5>
        <a:srgbClr val="E8B54D"/>
      </a:accent5>
      <a:accent6>
        <a:srgbClr val="786C71"/>
      </a:accent6>
      <a:hlink>
        <a:srgbClr val="000000"/>
      </a:hlink>
      <a:folHlink>
        <a:srgbClr val="B2B2B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3_NewsPrint">
  <a:themeElements>
    <a:clrScheme name="Custom 28">
      <a:dk1>
        <a:sysClr val="windowText" lastClr="000000"/>
      </a:dk1>
      <a:lt1>
        <a:sysClr val="window" lastClr="FFFFFF"/>
      </a:lt1>
      <a:dk2>
        <a:srgbClr val="564B3C"/>
      </a:dk2>
      <a:lt2>
        <a:srgbClr val="ECEDD1"/>
      </a:lt2>
      <a:accent1>
        <a:srgbClr val="002060"/>
      </a:accent1>
      <a:accent2>
        <a:srgbClr val="CF543F"/>
      </a:accent2>
      <a:accent3>
        <a:srgbClr val="B5AE53"/>
      </a:accent3>
      <a:accent4>
        <a:srgbClr val="848058"/>
      </a:accent4>
      <a:accent5>
        <a:srgbClr val="E8B54D"/>
      </a:accent5>
      <a:accent6>
        <a:srgbClr val="786C71"/>
      </a:accent6>
      <a:hlink>
        <a:srgbClr val="000000"/>
      </a:hlink>
      <a:folHlink>
        <a:srgbClr val="B2B2B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5_NewsPrint">
  <a:themeElements>
    <a:clrScheme name="Custom 16">
      <a:dk1>
        <a:sysClr val="windowText" lastClr="000000"/>
      </a:dk1>
      <a:lt1>
        <a:srgbClr val="FFFFFF"/>
      </a:lt1>
      <a:dk2>
        <a:srgbClr val="5A6378"/>
      </a:dk2>
      <a:lt2>
        <a:srgbClr val="FFFFFF"/>
      </a:lt2>
      <a:accent1>
        <a:srgbClr val="B85C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5.xml><?xml version="1.0" encoding="utf-8"?>
<a:theme xmlns:a="http://schemas.openxmlformats.org/drawingml/2006/main" name="2_NewsPrint">
  <a:themeElements>
    <a:clrScheme name="Custom 13">
      <a:dk1>
        <a:sysClr val="windowText" lastClr="000000"/>
      </a:dk1>
      <a:lt1>
        <a:sysClr val="window" lastClr="FFFFFF"/>
      </a:lt1>
      <a:dk2>
        <a:srgbClr val="5A6378"/>
      </a:dk2>
      <a:lt2>
        <a:srgbClr val="D4D4D6"/>
      </a:lt2>
      <a:accent1>
        <a:srgbClr val="B85C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6.xml><?xml version="1.0" encoding="utf-8"?>
<a:theme xmlns:a="http://schemas.openxmlformats.org/drawingml/2006/main" name="4_NewsPrint">
  <a:themeElements>
    <a:clrScheme name="Custom 28">
      <a:dk1>
        <a:sysClr val="windowText" lastClr="000000"/>
      </a:dk1>
      <a:lt1>
        <a:sysClr val="window" lastClr="FFFFFF"/>
      </a:lt1>
      <a:dk2>
        <a:srgbClr val="564B3C"/>
      </a:dk2>
      <a:lt2>
        <a:srgbClr val="ECEDD1"/>
      </a:lt2>
      <a:accent1>
        <a:srgbClr val="002060"/>
      </a:accent1>
      <a:accent2>
        <a:srgbClr val="CF543F"/>
      </a:accent2>
      <a:accent3>
        <a:srgbClr val="B5AE53"/>
      </a:accent3>
      <a:accent4>
        <a:srgbClr val="848058"/>
      </a:accent4>
      <a:accent5>
        <a:srgbClr val="E8B54D"/>
      </a:accent5>
      <a:accent6>
        <a:srgbClr val="786C71"/>
      </a:accent6>
      <a:hlink>
        <a:srgbClr val="000000"/>
      </a:hlink>
      <a:folHlink>
        <a:srgbClr val="B2B2B2"/>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7.xml><?xml version="1.0" encoding="utf-8"?>
<a:theme xmlns:a="http://schemas.openxmlformats.org/drawingml/2006/main" name="6_NewsPrint">
  <a:themeElements>
    <a:clrScheme name="Custom 28">
      <a:dk1>
        <a:srgbClr val="000000"/>
      </a:dk1>
      <a:lt1>
        <a:srgbClr val="FFFFFF"/>
      </a:lt1>
      <a:dk2>
        <a:srgbClr val="564B3C"/>
      </a:dk2>
      <a:lt2>
        <a:srgbClr val="ECEDD1"/>
      </a:lt2>
      <a:accent1>
        <a:srgbClr val="002060"/>
      </a:accent1>
      <a:accent2>
        <a:srgbClr val="CF543F"/>
      </a:accent2>
      <a:accent3>
        <a:srgbClr val="B5AE53"/>
      </a:accent3>
      <a:accent4>
        <a:srgbClr val="848058"/>
      </a:accent4>
      <a:accent5>
        <a:srgbClr val="E8B54D"/>
      </a:accent5>
      <a:accent6>
        <a:srgbClr val="786C71"/>
      </a:accent6>
      <a:hlink>
        <a:srgbClr val="0000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TotalTime>
  <Words>912</Words>
  <Application>Microsoft Office PowerPoint</Application>
  <PresentationFormat>On-screen Show (4:3)</PresentationFormat>
  <Paragraphs>183</Paragraphs>
  <Slides>23</Slides>
  <Notes>12</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23</vt:i4>
      </vt:variant>
    </vt:vector>
  </HeadingPairs>
  <TitlesOfParts>
    <vt:vector size="44" baseType="lpstr">
      <vt:lpstr>ＭＳ Ｐゴシック</vt:lpstr>
      <vt:lpstr>Aharoni</vt:lpstr>
      <vt:lpstr>Arial</vt:lpstr>
      <vt:lpstr>Arial Narrow</vt:lpstr>
      <vt:lpstr>Bahnschrift SemiBold</vt:lpstr>
      <vt:lpstr>Calibri</vt:lpstr>
      <vt:lpstr>Garamond</vt:lpstr>
      <vt:lpstr>Georgia</vt:lpstr>
      <vt:lpstr>Impact</vt:lpstr>
      <vt:lpstr>Lucida Handwriting</vt:lpstr>
      <vt:lpstr>Nirmala UI Semilight</vt:lpstr>
      <vt:lpstr>Times New Roman</vt:lpstr>
      <vt:lpstr>Wingdings</vt:lpstr>
      <vt:lpstr>Wingdings 2</vt:lpstr>
      <vt:lpstr>NewsPrint</vt:lpstr>
      <vt:lpstr>1_NewsPrint</vt:lpstr>
      <vt:lpstr>3_NewsPrint</vt:lpstr>
      <vt:lpstr>5_NewsPrint</vt:lpstr>
      <vt:lpstr>2_NewsPrint</vt:lpstr>
      <vt:lpstr>4_NewsPrint</vt:lpstr>
      <vt:lpstr>6_NewsPrint</vt:lpstr>
      <vt:lpstr>             KEEP MOVING FORWARD Integrating the CCRS into Daily Instruction  </vt:lpstr>
      <vt:lpstr>PowerPoint Presentation</vt:lpstr>
      <vt:lpstr>PowerPoint Presentation</vt:lpstr>
      <vt:lpstr>PowerPoint Presentation</vt:lpstr>
      <vt:lpstr>PowerPoint Presentation</vt:lpstr>
      <vt:lpstr>Integrating the Standards into Instruction </vt:lpstr>
      <vt:lpstr> 4 Steps to Implementing Standards... </vt:lpstr>
      <vt:lpstr>PowerPoint Presentation</vt:lpstr>
      <vt:lpstr>Key Characteristics of Effective Lessons</vt:lpstr>
      <vt:lpstr>6 Steps to Easy Lesson Planning and Active Learning </vt:lpstr>
      <vt:lpstr>How to Integrate the CCRS into Instruction…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Making Your Instruction SMARTER with Career Context</vt:lpstr>
      <vt:lpstr>Contextualizing Instruction</vt:lpstr>
      <vt:lpstr>Practice…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with the College and Career Readiness Standards</dc:title>
  <dc:creator>Owner</dc:creator>
  <cp:lastModifiedBy>Stitt, Tandalaya</cp:lastModifiedBy>
  <cp:revision>47</cp:revision>
  <dcterms:created xsi:type="dcterms:W3CDTF">2016-03-23T19:30:57Z</dcterms:created>
  <dcterms:modified xsi:type="dcterms:W3CDTF">2018-09-07T14:45:05Z</dcterms:modified>
</cp:coreProperties>
</file>