
<file path=[Content_Types].xml><?xml version="1.0" encoding="utf-8"?>
<Types xmlns="http://schemas.openxmlformats.org/package/2006/content-types">
  <Default Extension="png" ContentType="image/png"/>
  <Default Extension="tmp" ContentType="image/pn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41"/>
  </p:notesMasterIdLst>
  <p:handoutMasterIdLst>
    <p:handoutMasterId r:id="rId42"/>
  </p:handoutMasterIdLst>
  <p:sldIdLst>
    <p:sldId id="285" r:id="rId2"/>
    <p:sldId id="261" r:id="rId3"/>
    <p:sldId id="368" r:id="rId4"/>
    <p:sldId id="369" r:id="rId5"/>
    <p:sldId id="370" r:id="rId6"/>
    <p:sldId id="371" r:id="rId7"/>
    <p:sldId id="372" r:id="rId8"/>
    <p:sldId id="295" r:id="rId9"/>
    <p:sldId id="315" r:id="rId10"/>
    <p:sldId id="299" r:id="rId11"/>
    <p:sldId id="353" r:id="rId12"/>
    <p:sldId id="309" r:id="rId13"/>
    <p:sldId id="365" r:id="rId14"/>
    <p:sldId id="373" r:id="rId15"/>
    <p:sldId id="374" r:id="rId16"/>
    <p:sldId id="355" r:id="rId17"/>
    <p:sldId id="354" r:id="rId18"/>
    <p:sldId id="356" r:id="rId19"/>
    <p:sldId id="357" r:id="rId20"/>
    <p:sldId id="358" r:id="rId21"/>
    <p:sldId id="322" r:id="rId22"/>
    <p:sldId id="328" r:id="rId23"/>
    <p:sldId id="359" r:id="rId24"/>
    <p:sldId id="329" r:id="rId25"/>
    <p:sldId id="323" r:id="rId26"/>
    <p:sldId id="360" r:id="rId27"/>
    <p:sldId id="324" r:id="rId28"/>
    <p:sldId id="361" r:id="rId29"/>
    <p:sldId id="330" r:id="rId30"/>
    <p:sldId id="335" r:id="rId31"/>
    <p:sldId id="336" r:id="rId32"/>
    <p:sldId id="343" r:id="rId33"/>
    <p:sldId id="342" r:id="rId34"/>
    <p:sldId id="344" r:id="rId35"/>
    <p:sldId id="345" r:id="rId36"/>
    <p:sldId id="375" r:id="rId37"/>
    <p:sldId id="362" r:id="rId38"/>
    <p:sldId id="376" r:id="rId39"/>
    <p:sldId id="377"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190"/>
    <p:restoredTop sz="94631"/>
  </p:normalViewPr>
  <p:slideViewPr>
    <p:cSldViewPr snapToGrid="0" snapToObjects="1">
      <p:cViewPr varScale="1">
        <p:scale>
          <a:sx n="70" d="100"/>
          <a:sy n="70" d="100"/>
        </p:scale>
        <p:origin x="1320" y="60"/>
      </p:cViewPr>
      <p:guideLst>
        <p:guide orient="horz" pos="2160"/>
        <p:guide pos="2880"/>
      </p:guideLst>
    </p:cSldViewPr>
  </p:slideViewPr>
  <p:notesTextViewPr>
    <p:cViewPr>
      <p:scale>
        <a:sx n="1" d="1"/>
        <a:sy n="1" d="1"/>
      </p:scale>
      <p:origin x="0" y="0"/>
    </p:cViewPr>
  </p:notesTextViewPr>
  <p:sorterViewPr>
    <p:cViewPr>
      <p:scale>
        <a:sx n="66" d="100"/>
        <a:sy n="66" d="100"/>
      </p:scale>
      <p:origin x="0" y="-3996"/>
    </p:cViewPr>
  </p:sorterViewPr>
  <p:notesViewPr>
    <p:cSldViewPr snapToGrid="0" snapToObjects="1">
      <p:cViewPr varScale="1">
        <p:scale>
          <a:sx n="68" d="100"/>
          <a:sy n="68" d="100"/>
        </p:scale>
        <p:origin x="3101"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B4379C-B377-4AC1-ACA2-10672D550DA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7520A6D-D93F-4EEB-B053-48B9986DB152}">
      <dgm:prSet phldrT="[Text]" custT="1"/>
      <dgm:spPr/>
      <dgm:t>
        <a:bodyPr/>
        <a:lstStyle/>
        <a:p>
          <a:r>
            <a:rPr lang="en-US" sz="2000" dirty="0">
              <a:latin typeface="Arial" panose="020B0604020202020204" pitchFamily="34" charset="0"/>
              <a:cs typeface="Arial" panose="020B0604020202020204" pitchFamily="34" charset="0"/>
            </a:rPr>
            <a:t>First Read: Read for Understanding</a:t>
          </a:r>
        </a:p>
      </dgm:t>
    </dgm:pt>
    <dgm:pt modelId="{88F140ED-12D3-41B5-94DF-DD6B58ACA6B4}" type="parTrans" cxnId="{36EA7F1C-75C3-48B8-A256-2725A02495D9}">
      <dgm:prSet/>
      <dgm:spPr/>
      <dgm:t>
        <a:bodyPr/>
        <a:lstStyle/>
        <a:p>
          <a:endParaRPr lang="en-US"/>
        </a:p>
      </dgm:t>
    </dgm:pt>
    <dgm:pt modelId="{8A77447D-8A5B-4EF2-89B3-C114A0669ADB}" type="sibTrans" cxnId="{36EA7F1C-75C3-48B8-A256-2725A02495D9}">
      <dgm:prSet/>
      <dgm:spPr/>
      <dgm:t>
        <a:bodyPr/>
        <a:lstStyle/>
        <a:p>
          <a:endParaRPr lang="en-US"/>
        </a:p>
      </dgm:t>
    </dgm:pt>
    <dgm:pt modelId="{BBDC1C5B-10A3-49FA-B87A-CAEF8EB97991}">
      <dgm:prSet phldrT="[Text]" custT="1"/>
      <dgm:spPr/>
      <dgm:t>
        <a:bodyPr/>
        <a:lstStyle/>
        <a:p>
          <a:r>
            <a:rPr lang="en-US" sz="2000" dirty="0">
              <a:latin typeface="Arial" panose="020B0604020202020204" pitchFamily="34" charset="0"/>
              <a:cs typeface="Arial" panose="020B0604020202020204" pitchFamily="34" charset="0"/>
            </a:rPr>
            <a:t>Second Read: Identify a Problem-Solving Process</a:t>
          </a:r>
        </a:p>
      </dgm:t>
    </dgm:pt>
    <dgm:pt modelId="{4A5E6208-1429-48BD-B720-1B75EC835DD4}" type="parTrans" cxnId="{D9FE33DE-42CF-4C60-AF30-275EFD9F0E74}">
      <dgm:prSet/>
      <dgm:spPr/>
      <dgm:t>
        <a:bodyPr/>
        <a:lstStyle/>
        <a:p>
          <a:endParaRPr lang="en-US"/>
        </a:p>
      </dgm:t>
    </dgm:pt>
    <dgm:pt modelId="{0BA6ECDD-C3D7-444B-A45F-9E2538378582}" type="sibTrans" cxnId="{D9FE33DE-42CF-4C60-AF30-275EFD9F0E74}">
      <dgm:prSet/>
      <dgm:spPr/>
      <dgm:t>
        <a:bodyPr/>
        <a:lstStyle/>
        <a:p>
          <a:endParaRPr lang="en-US"/>
        </a:p>
      </dgm:t>
    </dgm:pt>
    <dgm:pt modelId="{5602C901-BEB0-4453-8BAC-2FE059825F1C}">
      <dgm:prSet phldrT="[Text]" custT="1"/>
      <dgm:spPr/>
      <dgm:t>
        <a:bodyPr/>
        <a:lstStyle/>
        <a:p>
          <a:r>
            <a:rPr lang="en-US" sz="2000" dirty="0">
              <a:latin typeface="Arial" panose="020B0604020202020204" pitchFamily="34" charset="0"/>
              <a:cs typeface="Arial" panose="020B0604020202020204" pitchFamily="34" charset="0"/>
            </a:rPr>
            <a:t>Third Read: Solve the Problem and Check for Reasonableness</a:t>
          </a:r>
        </a:p>
      </dgm:t>
    </dgm:pt>
    <dgm:pt modelId="{784AD83D-47EC-4D53-8FF9-E387C8EF1F5A}" type="parTrans" cxnId="{57BDF4C2-80EF-4F8E-932A-DC95B3214392}">
      <dgm:prSet/>
      <dgm:spPr/>
      <dgm:t>
        <a:bodyPr/>
        <a:lstStyle/>
        <a:p>
          <a:endParaRPr lang="en-US"/>
        </a:p>
      </dgm:t>
    </dgm:pt>
    <dgm:pt modelId="{B6D97235-0CD7-4428-A7E4-D3D2097C8C6A}" type="sibTrans" cxnId="{57BDF4C2-80EF-4F8E-932A-DC95B3214392}">
      <dgm:prSet/>
      <dgm:spPr/>
      <dgm:t>
        <a:bodyPr/>
        <a:lstStyle/>
        <a:p>
          <a:endParaRPr lang="en-US"/>
        </a:p>
      </dgm:t>
    </dgm:pt>
    <dgm:pt modelId="{00DF84E3-F989-4D64-8D63-EAE2FA99C918}" type="pres">
      <dgm:prSet presAssocID="{2EB4379C-B377-4AC1-ACA2-10672D550DA6}" presName="linear" presStyleCnt="0">
        <dgm:presLayoutVars>
          <dgm:dir/>
          <dgm:animLvl val="lvl"/>
          <dgm:resizeHandles val="exact"/>
        </dgm:presLayoutVars>
      </dgm:prSet>
      <dgm:spPr/>
      <dgm:t>
        <a:bodyPr/>
        <a:lstStyle/>
        <a:p>
          <a:endParaRPr lang="en-US"/>
        </a:p>
      </dgm:t>
    </dgm:pt>
    <dgm:pt modelId="{26C70D0A-1545-4F8C-93FC-26374DC316A4}" type="pres">
      <dgm:prSet presAssocID="{17520A6D-D93F-4EEB-B053-48B9986DB152}" presName="parentLin" presStyleCnt="0"/>
      <dgm:spPr/>
    </dgm:pt>
    <dgm:pt modelId="{B9812F86-DECA-462E-9A7D-33FBF9D07E24}" type="pres">
      <dgm:prSet presAssocID="{17520A6D-D93F-4EEB-B053-48B9986DB152}" presName="parentLeftMargin" presStyleLbl="node1" presStyleIdx="0" presStyleCnt="3"/>
      <dgm:spPr/>
      <dgm:t>
        <a:bodyPr/>
        <a:lstStyle/>
        <a:p>
          <a:endParaRPr lang="en-US"/>
        </a:p>
      </dgm:t>
    </dgm:pt>
    <dgm:pt modelId="{0114918C-6C00-4A61-AC57-675CB818E1DB}" type="pres">
      <dgm:prSet presAssocID="{17520A6D-D93F-4EEB-B053-48B9986DB152}" presName="parentText" presStyleLbl="node1" presStyleIdx="0" presStyleCnt="3" custScaleX="115873" custScaleY="240267">
        <dgm:presLayoutVars>
          <dgm:chMax val="0"/>
          <dgm:bulletEnabled val="1"/>
        </dgm:presLayoutVars>
      </dgm:prSet>
      <dgm:spPr/>
      <dgm:t>
        <a:bodyPr/>
        <a:lstStyle/>
        <a:p>
          <a:endParaRPr lang="en-US"/>
        </a:p>
      </dgm:t>
    </dgm:pt>
    <dgm:pt modelId="{444A4583-E867-4CEF-AE1B-F09D75CC7B32}" type="pres">
      <dgm:prSet presAssocID="{17520A6D-D93F-4EEB-B053-48B9986DB152}" presName="negativeSpace" presStyleCnt="0"/>
      <dgm:spPr/>
    </dgm:pt>
    <dgm:pt modelId="{A27C946D-F5D4-4C24-A73C-4514ABA20DC2}" type="pres">
      <dgm:prSet presAssocID="{17520A6D-D93F-4EEB-B053-48B9986DB152}" presName="childText" presStyleLbl="conFgAcc1" presStyleIdx="0" presStyleCnt="3">
        <dgm:presLayoutVars>
          <dgm:bulletEnabled val="1"/>
        </dgm:presLayoutVars>
      </dgm:prSet>
      <dgm:spPr/>
    </dgm:pt>
    <dgm:pt modelId="{F19BF35D-D2B0-48D3-821F-A6391FDB299F}" type="pres">
      <dgm:prSet presAssocID="{8A77447D-8A5B-4EF2-89B3-C114A0669ADB}" presName="spaceBetweenRectangles" presStyleCnt="0"/>
      <dgm:spPr/>
    </dgm:pt>
    <dgm:pt modelId="{057039A7-D73A-4F6B-BB6B-7DE67EBBCD33}" type="pres">
      <dgm:prSet presAssocID="{BBDC1C5B-10A3-49FA-B87A-CAEF8EB97991}" presName="parentLin" presStyleCnt="0"/>
      <dgm:spPr/>
    </dgm:pt>
    <dgm:pt modelId="{4B0524EA-924E-44C9-BC6A-B04825EE8A84}" type="pres">
      <dgm:prSet presAssocID="{BBDC1C5B-10A3-49FA-B87A-CAEF8EB97991}" presName="parentLeftMargin" presStyleLbl="node1" presStyleIdx="0" presStyleCnt="3"/>
      <dgm:spPr/>
      <dgm:t>
        <a:bodyPr/>
        <a:lstStyle/>
        <a:p>
          <a:endParaRPr lang="en-US"/>
        </a:p>
      </dgm:t>
    </dgm:pt>
    <dgm:pt modelId="{26D947BA-3BF3-4483-9FB6-186435EFD6AB}" type="pres">
      <dgm:prSet presAssocID="{BBDC1C5B-10A3-49FA-B87A-CAEF8EB97991}" presName="parentText" presStyleLbl="node1" presStyleIdx="1" presStyleCnt="3" custScaleX="115873" custScaleY="240267">
        <dgm:presLayoutVars>
          <dgm:chMax val="0"/>
          <dgm:bulletEnabled val="1"/>
        </dgm:presLayoutVars>
      </dgm:prSet>
      <dgm:spPr/>
      <dgm:t>
        <a:bodyPr/>
        <a:lstStyle/>
        <a:p>
          <a:endParaRPr lang="en-US"/>
        </a:p>
      </dgm:t>
    </dgm:pt>
    <dgm:pt modelId="{D71813C9-4782-4BE1-8B62-3FBE9B45E3EB}" type="pres">
      <dgm:prSet presAssocID="{BBDC1C5B-10A3-49FA-B87A-CAEF8EB97991}" presName="negativeSpace" presStyleCnt="0"/>
      <dgm:spPr/>
    </dgm:pt>
    <dgm:pt modelId="{C4DCE453-B4FA-449C-8CEC-D469B719B030}" type="pres">
      <dgm:prSet presAssocID="{BBDC1C5B-10A3-49FA-B87A-CAEF8EB97991}" presName="childText" presStyleLbl="conFgAcc1" presStyleIdx="1" presStyleCnt="3">
        <dgm:presLayoutVars>
          <dgm:bulletEnabled val="1"/>
        </dgm:presLayoutVars>
      </dgm:prSet>
      <dgm:spPr/>
    </dgm:pt>
    <dgm:pt modelId="{0629AAA0-499B-4100-AE07-0488E8E27D1B}" type="pres">
      <dgm:prSet presAssocID="{0BA6ECDD-C3D7-444B-A45F-9E2538378582}" presName="spaceBetweenRectangles" presStyleCnt="0"/>
      <dgm:spPr/>
    </dgm:pt>
    <dgm:pt modelId="{5F5E25BC-D33A-4701-B42F-F5AB918DB733}" type="pres">
      <dgm:prSet presAssocID="{5602C901-BEB0-4453-8BAC-2FE059825F1C}" presName="parentLin" presStyleCnt="0"/>
      <dgm:spPr/>
    </dgm:pt>
    <dgm:pt modelId="{F25F1A5C-3EA3-49CD-8275-65D39B6A6A4A}" type="pres">
      <dgm:prSet presAssocID="{5602C901-BEB0-4453-8BAC-2FE059825F1C}" presName="parentLeftMargin" presStyleLbl="node1" presStyleIdx="1" presStyleCnt="3"/>
      <dgm:spPr/>
      <dgm:t>
        <a:bodyPr/>
        <a:lstStyle/>
        <a:p>
          <a:endParaRPr lang="en-US"/>
        </a:p>
      </dgm:t>
    </dgm:pt>
    <dgm:pt modelId="{22F8C4A1-3656-4D74-B089-FAE25E4B0495}" type="pres">
      <dgm:prSet presAssocID="{5602C901-BEB0-4453-8BAC-2FE059825F1C}" presName="parentText" presStyleLbl="node1" presStyleIdx="2" presStyleCnt="3" custScaleX="115873" custScaleY="240267">
        <dgm:presLayoutVars>
          <dgm:chMax val="0"/>
          <dgm:bulletEnabled val="1"/>
        </dgm:presLayoutVars>
      </dgm:prSet>
      <dgm:spPr/>
      <dgm:t>
        <a:bodyPr/>
        <a:lstStyle/>
        <a:p>
          <a:endParaRPr lang="en-US"/>
        </a:p>
      </dgm:t>
    </dgm:pt>
    <dgm:pt modelId="{CF7A7FDF-4D4A-4598-B5E7-9F958990D2B3}" type="pres">
      <dgm:prSet presAssocID="{5602C901-BEB0-4453-8BAC-2FE059825F1C}" presName="negativeSpace" presStyleCnt="0"/>
      <dgm:spPr/>
    </dgm:pt>
    <dgm:pt modelId="{AABA9EFF-EB1B-4BD6-8389-0BF1CDA1765C}" type="pres">
      <dgm:prSet presAssocID="{5602C901-BEB0-4453-8BAC-2FE059825F1C}" presName="childText" presStyleLbl="conFgAcc1" presStyleIdx="2" presStyleCnt="3">
        <dgm:presLayoutVars>
          <dgm:bulletEnabled val="1"/>
        </dgm:presLayoutVars>
      </dgm:prSet>
      <dgm:spPr/>
    </dgm:pt>
  </dgm:ptLst>
  <dgm:cxnLst>
    <dgm:cxn modelId="{CFDA5E70-608E-4D23-8DD7-88BA0F49BFE6}" type="presOf" srcId="{5602C901-BEB0-4453-8BAC-2FE059825F1C}" destId="{F25F1A5C-3EA3-49CD-8275-65D39B6A6A4A}" srcOrd="0" destOrd="0" presId="urn:microsoft.com/office/officeart/2005/8/layout/list1"/>
    <dgm:cxn modelId="{D9FE33DE-42CF-4C60-AF30-275EFD9F0E74}" srcId="{2EB4379C-B377-4AC1-ACA2-10672D550DA6}" destId="{BBDC1C5B-10A3-49FA-B87A-CAEF8EB97991}" srcOrd="1" destOrd="0" parTransId="{4A5E6208-1429-48BD-B720-1B75EC835DD4}" sibTransId="{0BA6ECDD-C3D7-444B-A45F-9E2538378582}"/>
    <dgm:cxn modelId="{F99F5167-EC52-412C-B219-1693705369B7}" type="presOf" srcId="{BBDC1C5B-10A3-49FA-B87A-CAEF8EB97991}" destId="{26D947BA-3BF3-4483-9FB6-186435EFD6AB}" srcOrd="1" destOrd="0" presId="urn:microsoft.com/office/officeart/2005/8/layout/list1"/>
    <dgm:cxn modelId="{CC0B3772-1200-40F9-AA4F-8EADE001BE82}" type="presOf" srcId="{17520A6D-D93F-4EEB-B053-48B9986DB152}" destId="{B9812F86-DECA-462E-9A7D-33FBF9D07E24}" srcOrd="0" destOrd="0" presId="urn:microsoft.com/office/officeart/2005/8/layout/list1"/>
    <dgm:cxn modelId="{24EDE641-75B6-404E-B3F9-669BCFFC02C4}" type="presOf" srcId="{BBDC1C5B-10A3-49FA-B87A-CAEF8EB97991}" destId="{4B0524EA-924E-44C9-BC6A-B04825EE8A84}" srcOrd="0" destOrd="0" presId="urn:microsoft.com/office/officeart/2005/8/layout/list1"/>
    <dgm:cxn modelId="{DE0AECC6-C495-4357-B77C-146B57C2D6CB}" type="presOf" srcId="{5602C901-BEB0-4453-8BAC-2FE059825F1C}" destId="{22F8C4A1-3656-4D74-B089-FAE25E4B0495}" srcOrd="1" destOrd="0" presId="urn:microsoft.com/office/officeart/2005/8/layout/list1"/>
    <dgm:cxn modelId="{36EA7F1C-75C3-48B8-A256-2725A02495D9}" srcId="{2EB4379C-B377-4AC1-ACA2-10672D550DA6}" destId="{17520A6D-D93F-4EEB-B053-48B9986DB152}" srcOrd="0" destOrd="0" parTransId="{88F140ED-12D3-41B5-94DF-DD6B58ACA6B4}" sibTransId="{8A77447D-8A5B-4EF2-89B3-C114A0669ADB}"/>
    <dgm:cxn modelId="{57BDF4C2-80EF-4F8E-932A-DC95B3214392}" srcId="{2EB4379C-B377-4AC1-ACA2-10672D550DA6}" destId="{5602C901-BEB0-4453-8BAC-2FE059825F1C}" srcOrd="2" destOrd="0" parTransId="{784AD83D-47EC-4D53-8FF9-E387C8EF1F5A}" sibTransId="{B6D97235-0CD7-4428-A7E4-D3D2097C8C6A}"/>
    <dgm:cxn modelId="{B1E925D4-4923-4483-A283-50F6017EE959}" type="presOf" srcId="{17520A6D-D93F-4EEB-B053-48B9986DB152}" destId="{0114918C-6C00-4A61-AC57-675CB818E1DB}" srcOrd="1" destOrd="0" presId="urn:microsoft.com/office/officeart/2005/8/layout/list1"/>
    <dgm:cxn modelId="{B17EF773-94E3-48E8-9104-71C65151AB8C}" type="presOf" srcId="{2EB4379C-B377-4AC1-ACA2-10672D550DA6}" destId="{00DF84E3-F989-4D64-8D63-EAE2FA99C918}" srcOrd="0" destOrd="0" presId="urn:microsoft.com/office/officeart/2005/8/layout/list1"/>
    <dgm:cxn modelId="{93B02205-71D8-44B3-B8C4-532AB816280E}" type="presParOf" srcId="{00DF84E3-F989-4D64-8D63-EAE2FA99C918}" destId="{26C70D0A-1545-4F8C-93FC-26374DC316A4}" srcOrd="0" destOrd="0" presId="urn:microsoft.com/office/officeart/2005/8/layout/list1"/>
    <dgm:cxn modelId="{C65C3389-80A0-4187-812B-A0C9063D1044}" type="presParOf" srcId="{26C70D0A-1545-4F8C-93FC-26374DC316A4}" destId="{B9812F86-DECA-462E-9A7D-33FBF9D07E24}" srcOrd="0" destOrd="0" presId="urn:microsoft.com/office/officeart/2005/8/layout/list1"/>
    <dgm:cxn modelId="{4BE6D021-3C40-48BF-931E-1DC5F9FCCC58}" type="presParOf" srcId="{26C70D0A-1545-4F8C-93FC-26374DC316A4}" destId="{0114918C-6C00-4A61-AC57-675CB818E1DB}" srcOrd="1" destOrd="0" presId="urn:microsoft.com/office/officeart/2005/8/layout/list1"/>
    <dgm:cxn modelId="{D4B3900F-04A0-4E43-AC87-BE3059AE6A13}" type="presParOf" srcId="{00DF84E3-F989-4D64-8D63-EAE2FA99C918}" destId="{444A4583-E867-4CEF-AE1B-F09D75CC7B32}" srcOrd="1" destOrd="0" presId="urn:microsoft.com/office/officeart/2005/8/layout/list1"/>
    <dgm:cxn modelId="{7A6EB161-750F-4193-9EB0-F32399740956}" type="presParOf" srcId="{00DF84E3-F989-4D64-8D63-EAE2FA99C918}" destId="{A27C946D-F5D4-4C24-A73C-4514ABA20DC2}" srcOrd="2" destOrd="0" presId="urn:microsoft.com/office/officeart/2005/8/layout/list1"/>
    <dgm:cxn modelId="{39AF06EB-1F8B-4B7B-BEC0-BE71FE1178E6}" type="presParOf" srcId="{00DF84E3-F989-4D64-8D63-EAE2FA99C918}" destId="{F19BF35D-D2B0-48D3-821F-A6391FDB299F}" srcOrd="3" destOrd="0" presId="urn:microsoft.com/office/officeart/2005/8/layout/list1"/>
    <dgm:cxn modelId="{27D54362-A337-4E86-B70A-BE2456CE88B9}" type="presParOf" srcId="{00DF84E3-F989-4D64-8D63-EAE2FA99C918}" destId="{057039A7-D73A-4F6B-BB6B-7DE67EBBCD33}" srcOrd="4" destOrd="0" presId="urn:microsoft.com/office/officeart/2005/8/layout/list1"/>
    <dgm:cxn modelId="{8F03FF79-2C59-4ADE-8E35-615E2EBE74F4}" type="presParOf" srcId="{057039A7-D73A-4F6B-BB6B-7DE67EBBCD33}" destId="{4B0524EA-924E-44C9-BC6A-B04825EE8A84}" srcOrd="0" destOrd="0" presId="urn:microsoft.com/office/officeart/2005/8/layout/list1"/>
    <dgm:cxn modelId="{9E2AD583-9C44-40D3-B084-66A7A9C6D60E}" type="presParOf" srcId="{057039A7-D73A-4F6B-BB6B-7DE67EBBCD33}" destId="{26D947BA-3BF3-4483-9FB6-186435EFD6AB}" srcOrd="1" destOrd="0" presId="urn:microsoft.com/office/officeart/2005/8/layout/list1"/>
    <dgm:cxn modelId="{E6B5E222-1228-421C-9D85-4BEF2779F609}" type="presParOf" srcId="{00DF84E3-F989-4D64-8D63-EAE2FA99C918}" destId="{D71813C9-4782-4BE1-8B62-3FBE9B45E3EB}" srcOrd="5" destOrd="0" presId="urn:microsoft.com/office/officeart/2005/8/layout/list1"/>
    <dgm:cxn modelId="{A212A708-ABD0-401E-BDAB-84644BD1944F}" type="presParOf" srcId="{00DF84E3-F989-4D64-8D63-EAE2FA99C918}" destId="{C4DCE453-B4FA-449C-8CEC-D469B719B030}" srcOrd="6" destOrd="0" presId="urn:microsoft.com/office/officeart/2005/8/layout/list1"/>
    <dgm:cxn modelId="{AA819594-73B7-4720-BC12-7290CA7D0361}" type="presParOf" srcId="{00DF84E3-F989-4D64-8D63-EAE2FA99C918}" destId="{0629AAA0-499B-4100-AE07-0488E8E27D1B}" srcOrd="7" destOrd="0" presId="urn:microsoft.com/office/officeart/2005/8/layout/list1"/>
    <dgm:cxn modelId="{9D0AD4A9-A188-48D8-931A-CB95646B1D61}" type="presParOf" srcId="{00DF84E3-F989-4D64-8D63-EAE2FA99C918}" destId="{5F5E25BC-D33A-4701-B42F-F5AB918DB733}" srcOrd="8" destOrd="0" presId="urn:microsoft.com/office/officeart/2005/8/layout/list1"/>
    <dgm:cxn modelId="{D62D0C3C-E7F2-485F-908E-4ADE0AC3A50B}" type="presParOf" srcId="{5F5E25BC-D33A-4701-B42F-F5AB918DB733}" destId="{F25F1A5C-3EA3-49CD-8275-65D39B6A6A4A}" srcOrd="0" destOrd="0" presId="urn:microsoft.com/office/officeart/2005/8/layout/list1"/>
    <dgm:cxn modelId="{259EAE15-5F9C-41C0-821B-AA95AD7EC4E4}" type="presParOf" srcId="{5F5E25BC-D33A-4701-B42F-F5AB918DB733}" destId="{22F8C4A1-3656-4D74-B089-FAE25E4B0495}" srcOrd="1" destOrd="0" presId="urn:microsoft.com/office/officeart/2005/8/layout/list1"/>
    <dgm:cxn modelId="{E80D433B-DB8E-4E60-A177-4A66514D1222}" type="presParOf" srcId="{00DF84E3-F989-4D64-8D63-EAE2FA99C918}" destId="{CF7A7FDF-4D4A-4598-B5E7-9F958990D2B3}" srcOrd="9" destOrd="0" presId="urn:microsoft.com/office/officeart/2005/8/layout/list1"/>
    <dgm:cxn modelId="{860481C5-4666-493A-AA3A-C021E4800975}" type="presParOf" srcId="{00DF84E3-F989-4D64-8D63-EAE2FA99C918}" destId="{AABA9EFF-EB1B-4BD6-8389-0BF1CDA1765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DB1972-CFE7-4CF2-B23F-F7431E2C4BF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E098286-E410-4652-A683-0720801F6B83}">
      <dgm:prSet phldrT="[Text]" custT="1"/>
      <dgm:spPr/>
      <dgm:t>
        <a:bodyPr/>
        <a:lstStyle/>
        <a:p>
          <a:r>
            <a:rPr lang="en-US" sz="1600" b="1" dirty="0">
              <a:latin typeface="Arial" panose="020B0604020202020204" pitchFamily="34" charset="0"/>
              <a:cs typeface="Arial" panose="020B0604020202020204" pitchFamily="34" charset="0"/>
            </a:rPr>
            <a:t>R.8.6: Identify an underlying premise or assumption in an argument and evaluate the logical support and evidence provided.  Primarily measured with informational texts.</a:t>
          </a:r>
          <a:endParaRPr lang="en-US" sz="1600" dirty="0">
            <a:latin typeface="Arial" panose="020B0604020202020204" pitchFamily="34" charset="0"/>
            <a:cs typeface="Arial" panose="020B0604020202020204" pitchFamily="34" charset="0"/>
          </a:endParaRPr>
        </a:p>
      </dgm:t>
    </dgm:pt>
    <dgm:pt modelId="{1C4EAAF2-558B-45ED-BAB1-EE60030EED99}" type="parTrans" cxnId="{67C1E9D2-B397-42FF-AF7E-0FE0F1D33C8F}">
      <dgm:prSet/>
      <dgm:spPr/>
      <dgm:t>
        <a:bodyPr/>
        <a:lstStyle/>
        <a:p>
          <a:endParaRPr lang="en-US"/>
        </a:p>
      </dgm:t>
    </dgm:pt>
    <dgm:pt modelId="{4644E395-E175-41F4-BF32-89EE65F65909}" type="sibTrans" cxnId="{67C1E9D2-B397-42FF-AF7E-0FE0F1D33C8F}">
      <dgm:prSet/>
      <dgm:spPr/>
      <dgm:t>
        <a:bodyPr/>
        <a:lstStyle/>
        <a:p>
          <a:endParaRPr lang="en-US"/>
        </a:p>
      </dgm:t>
    </dgm:pt>
    <dgm:pt modelId="{87B4CABC-7B56-4EE4-A570-6B98A56E0AD5}">
      <dgm:prSet phldrT="[Text]" custT="1"/>
      <dgm:spPr/>
      <dgm:t>
        <a:bodyPr/>
        <a:lstStyle/>
        <a:p>
          <a:r>
            <a:rPr lang="en-US" sz="1600" dirty="0">
              <a:latin typeface="Arial" panose="020B0604020202020204" pitchFamily="34" charset="0"/>
              <a:cs typeface="Arial" panose="020B0604020202020204" pitchFamily="34" charset="0"/>
            </a:rPr>
            <a:t>AS.1.a: Cite specific textual evidence to support inferences, conclusions, or analyses of technical texts.</a:t>
          </a:r>
        </a:p>
      </dgm:t>
    </dgm:pt>
    <dgm:pt modelId="{9B428D15-B969-4DCA-AF23-77589DFFDA4B}" type="parTrans" cxnId="{BA4B468B-3950-412C-815D-62665D5FB6DB}">
      <dgm:prSet/>
      <dgm:spPr/>
      <dgm:t>
        <a:bodyPr/>
        <a:lstStyle/>
        <a:p>
          <a:endParaRPr lang="en-US"/>
        </a:p>
      </dgm:t>
    </dgm:pt>
    <dgm:pt modelId="{163F84C7-FA6D-4E27-B349-A8F85F11D0ED}" type="sibTrans" cxnId="{BA4B468B-3950-412C-815D-62665D5FB6DB}">
      <dgm:prSet/>
      <dgm:spPr/>
      <dgm:t>
        <a:bodyPr/>
        <a:lstStyle/>
        <a:p>
          <a:endParaRPr lang="en-US"/>
        </a:p>
      </dgm:t>
    </dgm:pt>
    <dgm:pt modelId="{0959EEED-EF2F-46C7-B0B1-68A7E695BEC6}">
      <dgm:prSet phldrT="[Text]" custT="1"/>
      <dgm:spPr/>
      <dgm:t>
        <a:bodyPr/>
        <a:lstStyle/>
        <a:p>
          <a:r>
            <a:rPr lang="en-US" sz="1600" dirty="0">
              <a:latin typeface="Arial" panose="020B0604020202020204" pitchFamily="34" charset="0"/>
              <a:cs typeface="Arial" panose="020B0604020202020204" pitchFamily="34" charset="0"/>
            </a:rPr>
            <a:t>SSP.1 a. Determine the details of what is explicitly stated in primary and secondary sources and make logical inferences or valid claims based on evidence.</a:t>
          </a:r>
        </a:p>
      </dgm:t>
    </dgm:pt>
    <dgm:pt modelId="{30827A46-B232-4F8E-8EF7-04791CD39834}" type="parTrans" cxnId="{50D20489-412B-45ED-8E84-30CA4C2052FD}">
      <dgm:prSet/>
      <dgm:spPr/>
      <dgm:t>
        <a:bodyPr/>
        <a:lstStyle/>
        <a:p>
          <a:endParaRPr lang="en-US"/>
        </a:p>
      </dgm:t>
    </dgm:pt>
    <dgm:pt modelId="{7A10065F-ECAA-4C71-99AB-29170F4B1C21}" type="sibTrans" cxnId="{50D20489-412B-45ED-8E84-30CA4C2052FD}">
      <dgm:prSet/>
      <dgm:spPr/>
      <dgm:t>
        <a:bodyPr/>
        <a:lstStyle/>
        <a:p>
          <a:endParaRPr lang="en-US"/>
        </a:p>
      </dgm:t>
    </dgm:pt>
    <dgm:pt modelId="{DAAC34F3-9248-4DEF-A77B-3527E1E9D4D4}" type="pres">
      <dgm:prSet presAssocID="{9FDB1972-CFE7-4CF2-B23F-F7431E2C4BF3}" presName="hierChild1" presStyleCnt="0">
        <dgm:presLayoutVars>
          <dgm:chPref val="1"/>
          <dgm:dir/>
          <dgm:animOne val="branch"/>
          <dgm:animLvl val="lvl"/>
          <dgm:resizeHandles/>
        </dgm:presLayoutVars>
      </dgm:prSet>
      <dgm:spPr/>
      <dgm:t>
        <a:bodyPr/>
        <a:lstStyle/>
        <a:p>
          <a:endParaRPr lang="en-US"/>
        </a:p>
      </dgm:t>
    </dgm:pt>
    <dgm:pt modelId="{96713772-1A39-4A66-9835-FFDE80141882}" type="pres">
      <dgm:prSet presAssocID="{DE098286-E410-4652-A683-0720801F6B83}" presName="hierRoot1" presStyleCnt="0"/>
      <dgm:spPr/>
    </dgm:pt>
    <dgm:pt modelId="{26E96410-9B8F-4CA4-BC36-93F8C5C19907}" type="pres">
      <dgm:prSet presAssocID="{DE098286-E410-4652-A683-0720801F6B83}" presName="composite" presStyleCnt="0"/>
      <dgm:spPr/>
    </dgm:pt>
    <dgm:pt modelId="{1DFC7405-1BCB-4ACC-A42F-009FABB290A2}" type="pres">
      <dgm:prSet presAssocID="{DE098286-E410-4652-A683-0720801F6B83}" presName="background" presStyleLbl="node0" presStyleIdx="0" presStyleCnt="1"/>
      <dgm:spPr/>
    </dgm:pt>
    <dgm:pt modelId="{9427CB8E-AC65-4126-8507-0D77ABAB7E71}" type="pres">
      <dgm:prSet presAssocID="{DE098286-E410-4652-A683-0720801F6B83}" presName="text" presStyleLbl="fgAcc0" presStyleIdx="0" presStyleCnt="1">
        <dgm:presLayoutVars>
          <dgm:chPref val="3"/>
        </dgm:presLayoutVars>
      </dgm:prSet>
      <dgm:spPr/>
      <dgm:t>
        <a:bodyPr/>
        <a:lstStyle/>
        <a:p>
          <a:endParaRPr lang="en-US"/>
        </a:p>
      </dgm:t>
    </dgm:pt>
    <dgm:pt modelId="{30D7842A-C185-42C2-A42D-EC9575CE5DBE}" type="pres">
      <dgm:prSet presAssocID="{DE098286-E410-4652-A683-0720801F6B83}" presName="hierChild2" presStyleCnt="0"/>
      <dgm:spPr/>
    </dgm:pt>
    <dgm:pt modelId="{4739A97C-7207-4AA3-9A23-1B07979C6980}" type="pres">
      <dgm:prSet presAssocID="{30827A46-B232-4F8E-8EF7-04791CD39834}" presName="Name10" presStyleLbl="parChTrans1D2" presStyleIdx="0" presStyleCnt="2"/>
      <dgm:spPr/>
      <dgm:t>
        <a:bodyPr/>
        <a:lstStyle/>
        <a:p>
          <a:endParaRPr lang="en-US"/>
        </a:p>
      </dgm:t>
    </dgm:pt>
    <dgm:pt modelId="{7CD03B7E-BACF-441D-9032-BC02563EE779}" type="pres">
      <dgm:prSet presAssocID="{0959EEED-EF2F-46C7-B0B1-68A7E695BEC6}" presName="hierRoot2" presStyleCnt="0"/>
      <dgm:spPr/>
    </dgm:pt>
    <dgm:pt modelId="{5A802203-9361-46F3-835C-00474EFACE3A}" type="pres">
      <dgm:prSet presAssocID="{0959EEED-EF2F-46C7-B0B1-68A7E695BEC6}" presName="composite2" presStyleCnt="0"/>
      <dgm:spPr/>
    </dgm:pt>
    <dgm:pt modelId="{0A389723-63F7-41E3-9726-FB4BB54C2504}" type="pres">
      <dgm:prSet presAssocID="{0959EEED-EF2F-46C7-B0B1-68A7E695BEC6}" presName="background2" presStyleLbl="node2" presStyleIdx="0" presStyleCnt="2"/>
      <dgm:spPr/>
    </dgm:pt>
    <dgm:pt modelId="{258D14FD-B42F-4058-A3E5-35E307089F56}" type="pres">
      <dgm:prSet presAssocID="{0959EEED-EF2F-46C7-B0B1-68A7E695BEC6}" presName="text2" presStyleLbl="fgAcc2" presStyleIdx="0" presStyleCnt="2">
        <dgm:presLayoutVars>
          <dgm:chPref val="3"/>
        </dgm:presLayoutVars>
      </dgm:prSet>
      <dgm:spPr/>
      <dgm:t>
        <a:bodyPr/>
        <a:lstStyle/>
        <a:p>
          <a:endParaRPr lang="en-US"/>
        </a:p>
      </dgm:t>
    </dgm:pt>
    <dgm:pt modelId="{55F93CBB-66A0-4C1F-9B8A-982552E97C6B}" type="pres">
      <dgm:prSet presAssocID="{0959EEED-EF2F-46C7-B0B1-68A7E695BEC6}" presName="hierChild3" presStyleCnt="0"/>
      <dgm:spPr/>
    </dgm:pt>
    <dgm:pt modelId="{6D9D3CF9-9ADB-4328-9F41-F750D19FF966}" type="pres">
      <dgm:prSet presAssocID="{9B428D15-B969-4DCA-AF23-77589DFFDA4B}" presName="Name10" presStyleLbl="parChTrans1D2" presStyleIdx="1" presStyleCnt="2"/>
      <dgm:spPr/>
      <dgm:t>
        <a:bodyPr/>
        <a:lstStyle/>
        <a:p>
          <a:endParaRPr lang="en-US"/>
        </a:p>
      </dgm:t>
    </dgm:pt>
    <dgm:pt modelId="{2846F81B-B328-446E-82C7-ABC34D77D468}" type="pres">
      <dgm:prSet presAssocID="{87B4CABC-7B56-4EE4-A570-6B98A56E0AD5}" presName="hierRoot2" presStyleCnt="0"/>
      <dgm:spPr/>
    </dgm:pt>
    <dgm:pt modelId="{7BFEBEB7-7702-468F-B3D3-60123A282741}" type="pres">
      <dgm:prSet presAssocID="{87B4CABC-7B56-4EE4-A570-6B98A56E0AD5}" presName="composite2" presStyleCnt="0"/>
      <dgm:spPr/>
    </dgm:pt>
    <dgm:pt modelId="{2E2157A9-31C5-483B-93DD-21EDCDC050CA}" type="pres">
      <dgm:prSet presAssocID="{87B4CABC-7B56-4EE4-A570-6B98A56E0AD5}" presName="background2" presStyleLbl="node2" presStyleIdx="1" presStyleCnt="2"/>
      <dgm:spPr/>
    </dgm:pt>
    <dgm:pt modelId="{F4930884-6234-4B5C-94F4-26CC8B8FF23C}" type="pres">
      <dgm:prSet presAssocID="{87B4CABC-7B56-4EE4-A570-6B98A56E0AD5}" presName="text2" presStyleLbl="fgAcc2" presStyleIdx="1" presStyleCnt="2">
        <dgm:presLayoutVars>
          <dgm:chPref val="3"/>
        </dgm:presLayoutVars>
      </dgm:prSet>
      <dgm:spPr/>
      <dgm:t>
        <a:bodyPr/>
        <a:lstStyle/>
        <a:p>
          <a:endParaRPr lang="en-US"/>
        </a:p>
      </dgm:t>
    </dgm:pt>
    <dgm:pt modelId="{E5651556-2E58-4724-8657-5859B63A6F5B}" type="pres">
      <dgm:prSet presAssocID="{87B4CABC-7B56-4EE4-A570-6B98A56E0AD5}" presName="hierChild3" presStyleCnt="0"/>
      <dgm:spPr/>
    </dgm:pt>
  </dgm:ptLst>
  <dgm:cxnLst>
    <dgm:cxn modelId="{7B13EEB0-04B8-4FFC-9D24-2E5DFF57D6D6}" type="presOf" srcId="{DE098286-E410-4652-A683-0720801F6B83}" destId="{9427CB8E-AC65-4126-8507-0D77ABAB7E71}" srcOrd="0" destOrd="0" presId="urn:microsoft.com/office/officeart/2005/8/layout/hierarchy1"/>
    <dgm:cxn modelId="{243D15F9-EDDE-4E02-9A8C-FA6AC53699D2}" type="presOf" srcId="{9FDB1972-CFE7-4CF2-B23F-F7431E2C4BF3}" destId="{DAAC34F3-9248-4DEF-A77B-3527E1E9D4D4}" srcOrd="0" destOrd="0" presId="urn:microsoft.com/office/officeart/2005/8/layout/hierarchy1"/>
    <dgm:cxn modelId="{50D20489-412B-45ED-8E84-30CA4C2052FD}" srcId="{DE098286-E410-4652-A683-0720801F6B83}" destId="{0959EEED-EF2F-46C7-B0B1-68A7E695BEC6}" srcOrd="0" destOrd="0" parTransId="{30827A46-B232-4F8E-8EF7-04791CD39834}" sibTransId="{7A10065F-ECAA-4C71-99AB-29170F4B1C21}"/>
    <dgm:cxn modelId="{55D7B69F-C242-40B3-8ED9-09A576944C7F}" type="presOf" srcId="{30827A46-B232-4F8E-8EF7-04791CD39834}" destId="{4739A97C-7207-4AA3-9A23-1B07979C6980}" srcOrd="0" destOrd="0" presId="urn:microsoft.com/office/officeart/2005/8/layout/hierarchy1"/>
    <dgm:cxn modelId="{67C1E9D2-B397-42FF-AF7E-0FE0F1D33C8F}" srcId="{9FDB1972-CFE7-4CF2-B23F-F7431E2C4BF3}" destId="{DE098286-E410-4652-A683-0720801F6B83}" srcOrd="0" destOrd="0" parTransId="{1C4EAAF2-558B-45ED-BAB1-EE60030EED99}" sibTransId="{4644E395-E175-41F4-BF32-89EE65F65909}"/>
    <dgm:cxn modelId="{FCCFF8BF-C875-418B-8465-0249660D0450}" type="presOf" srcId="{0959EEED-EF2F-46C7-B0B1-68A7E695BEC6}" destId="{258D14FD-B42F-4058-A3E5-35E307089F56}" srcOrd="0" destOrd="0" presId="urn:microsoft.com/office/officeart/2005/8/layout/hierarchy1"/>
    <dgm:cxn modelId="{FCA3E064-4036-4E1E-9C6C-96C97B2B1CEC}" type="presOf" srcId="{9B428D15-B969-4DCA-AF23-77589DFFDA4B}" destId="{6D9D3CF9-9ADB-4328-9F41-F750D19FF966}" srcOrd="0" destOrd="0" presId="urn:microsoft.com/office/officeart/2005/8/layout/hierarchy1"/>
    <dgm:cxn modelId="{D411B206-F341-4EB3-803D-515AF4BA2904}" type="presOf" srcId="{87B4CABC-7B56-4EE4-A570-6B98A56E0AD5}" destId="{F4930884-6234-4B5C-94F4-26CC8B8FF23C}" srcOrd="0" destOrd="0" presId="urn:microsoft.com/office/officeart/2005/8/layout/hierarchy1"/>
    <dgm:cxn modelId="{BA4B468B-3950-412C-815D-62665D5FB6DB}" srcId="{DE098286-E410-4652-A683-0720801F6B83}" destId="{87B4CABC-7B56-4EE4-A570-6B98A56E0AD5}" srcOrd="1" destOrd="0" parTransId="{9B428D15-B969-4DCA-AF23-77589DFFDA4B}" sibTransId="{163F84C7-FA6D-4E27-B349-A8F85F11D0ED}"/>
    <dgm:cxn modelId="{E6CF0C02-6AC7-4D6F-9FD0-59FDBBDA4C4E}" type="presParOf" srcId="{DAAC34F3-9248-4DEF-A77B-3527E1E9D4D4}" destId="{96713772-1A39-4A66-9835-FFDE80141882}" srcOrd="0" destOrd="0" presId="urn:microsoft.com/office/officeart/2005/8/layout/hierarchy1"/>
    <dgm:cxn modelId="{A79B6462-821B-4757-B8F5-C85384E12504}" type="presParOf" srcId="{96713772-1A39-4A66-9835-FFDE80141882}" destId="{26E96410-9B8F-4CA4-BC36-93F8C5C19907}" srcOrd="0" destOrd="0" presId="urn:microsoft.com/office/officeart/2005/8/layout/hierarchy1"/>
    <dgm:cxn modelId="{B6BA9966-4774-4D97-AD32-3A298EFC18B7}" type="presParOf" srcId="{26E96410-9B8F-4CA4-BC36-93F8C5C19907}" destId="{1DFC7405-1BCB-4ACC-A42F-009FABB290A2}" srcOrd="0" destOrd="0" presId="urn:microsoft.com/office/officeart/2005/8/layout/hierarchy1"/>
    <dgm:cxn modelId="{C226B934-F03C-4E48-B110-7ABC90D3224E}" type="presParOf" srcId="{26E96410-9B8F-4CA4-BC36-93F8C5C19907}" destId="{9427CB8E-AC65-4126-8507-0D77ABAB7E71}" srcOrd="1" destOrd="0" presId="urn:microsoft.com/office/officeart/2005/8/layout/hierarchy1"/>
    <dgm:cxn modelId="{7CDA8373-BBFC-46D9-9F32-EB60F34283CE}" type="presParOf" srcId="{96713772-1A39-4A66-9835-FFDE80141882}" destId="{30D7842A-C185-42C2-A42D-EC9575CE5DBE}" srcOrd="1" destOrd="0" presId="urn:microsoft.com/office/officeart/2005/8/layout/hierarchy1"/>
    <dgm:cxn modelId="{384358BE-8286-4D21-BD3A-0913B8F7686E}" type="presParOf" srcId="{30D7842A-C185-42C2-A42D-EC9575CE5DBE}" destId="{4739A97C-7207-4AA3-9A23-1B07979C6980}" srcOrd="0" destOrd="0" presId="urn:microsoft.com/office/officeart/2005/8/layout/hierarchy1"/>
    <dgm:cxn modelId="{EA665B2C-582A-4F15-92A7-717A2A28B539}" type="presParOf" srcId="{30D7842A-C185-42C2-A42D-EC9575CE5DBE}" destId="{7CD03B7E-BACF-441D-9032-BC02563EE779}" srcOrd="1" destOrd="0" presId="urn:microsoft.com/office/officeart/2005/8/layout/hierarchy1"/>
    <dgm:cxn modelId="{ECB17740-F6BA-43E3-8BB0-24B75D1ED627}" type="presParOf" srcId="{7CD03B7E-BACF-441D-9032-BC02563EE779}" destId="{5A802203-9361-46F3-835C-00474EFACE3A}" srcOrd="0" destOrd="0" presId="urn:microsoft.com/office/officeart/2005/8/layout/hierarchy1"/>
    <dgm:cxn modelId="{CE7E92A1-42FC-4951-A1C8-40F3D36B291A}" type="presParOf" srcId="{5A802203-9361-46F3-835C-00474EFACE3A}" destId="{0A389723-63F7-41E3-9726-FB4BB54C2504}" srcOrd="0" destOrd="0" presId="urn:microsoft.com/office/officeart/2005/8/layout/hierarchy1"/>
    <dgm:cxn modelId="{CB4E81DF-66C1-4F40-BD9B-E079A3236A28}" type="presParOf" srcId="{5A802203-9361-46F3-835C-00474EFACE3A}" destId="{258D14FD-B42F-4058-A3E5-35E307089F56}" srcOrd="1" destOrd="0" presId="urn:microsoft.com/office/officeart/2005/8/layout/hierarchy1"/>
    <dgm:cxn modelId="{AF6B1928-6E55-4F53-BFA1-DE38FBA6AF6B}" type="presParOf" srcId="{7CD03B7E-BACF-441D-9032-BC02563EE779}" destId="{55F93CBB-66A0-4C1F-9B8A-982552E97C6B}" srcOrd="1" destOrd="0" presId="urn:microsoft.com/office/officeart/2005/8/layout/hierarchy1"/>
    <dgm:cxn modelId="{85CC647D-91C2-4188-BE1A-2F0E9A2D3367}" type="presParOf" srcId="{30D7842A-C185-42C2-A42D-EC9575CE5DBE}" destId="{6D9D3CF9-9ADB-4328-9F41-F750D19FF966}" srcOrd="2" destOrd="0" presId="urn:microsoft.com/office/officeart/2005/8/layout/hierarchy1"/>
    <dgm:cxn modelId="{5E3925A5-A16E-44F3-B8D4-062356062757}" type="presParOf" srcId="{30D7842A-C185-42C2-A42D-EC9575CE5DBE}" destId="{2846F81B-B328-446E-82C7-ABC34D77D468}" srcOrd="3" destOrd="0" presId="urn:microsoft.com/office/officeart/2005/8/layout/hierarchy1"/>
    <dgm:cxn modelId="{0C2BE2D8-68FE-49F3-9AA5-C621092A767B}" type="presParOf" srcId="{2846F81B-B328-446E-82C7-ABC34D77D468}" destId="{7BFEBEB7-7702-468F-B3D3-60123A282741}" srcOrd="0" destOrd="0" presId="urn:microsoft.com/office/officeart/2005/8/layout/hierarchy1"/>
    <dgm:cxn modelId="{44B8DFFA-F158-4003-9486-5B9F97C45D52}" type="presParOf" srcId="{7BFEBEB7-7702-468F-B3D3-60123A282741}" destId="{2E2157A9-31C5-483B-93DD-21EDCDC050CA}" srcOrd="0" destOrd="0" presId="urn:microsoft.com/office/officeart/2005/8/layout/hierarchy1"/>
    <dgm:cxn modelId="{DDB8A849-4D9A-434C-B423-E6C6C2199D20}" type="presParOf" srcId="{7BFEBEB7-7702-468F-B3D3-60123A282741}" destId="{F4930884-6234-4B5C-94F4-26CC8B8FF23C}" srcOrd="1" destOrd="0" presId="urn:microsoft.com/office/officeart/2005/8/layout/hierarchy1"/>
    <dgm:cxn modelId="{E63FD149-55E3-4D77-ABCF-5E586A26E98C}" type="presParOf" srcId="{2846F81B-B328-446E-82C7-ABC34D77D468}" destId="{E5651556-2E58-4724-8657-5859B63A6F5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7C946D-F5D4-4C24-A73C-4514ABA20DC2}">
      <dsp:nvSpPr>
        <dsp:cNvPr id="0" name=""/>
        <dsp:cNvSpPr/>
      </dsp:nvSpPr>
      <dsp:spPr>
        <a:xfrm>
          <a:off x="0" y="1084015"/>
          <a:ext cx="8229600"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14918C-6C00-4A61-AC57-675CB818E1DB}">
      <dsp:nvSpPr>
        <dsp:cNvPr id="0" name=""/>
        <dsp:cNvSpPr/>
      </dsp:nvSpPr>
      <dsp:spPr>
        <a:xfrm>
          <a:off x="411480" y="16845"/>
          <a:ext cx="6675119" cy="13476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8890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First Read: Read for Understanding</a:t>
          </a:r>
        </a:p>
      </dsp:txBody>
      <dsp:txXfrm>
        <a:off x="477265" y="82630"/>
        <a:ext cx="6543549" cy="1216039"/>
      </dsp:txXfrm>
    </dsp:sp>
    <dsp:sp modelId="{C4DCE453-B4FA-449C-8CEC-D469B719B030}">
      <dsp:nvSpPr>
        <dsp:cNvPr id="0" name=""/>
        <dsp:cNvSpPr/>
      </dsp:nvSpPr>
      <dsp:spPr>
        <a:xfrm>
          <a:off x="0" y="2732584"/>
          <a:ext cx="8229600"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D947BA-3BF3-4483-9FB6-186435EFD6AB}">
      <dsp:nvSpPr>
        <dsp:cNvPr id="0" name=""/>
        <dsp:cNvSpPr/>
      </dsp:nvSpPr>
      <dsp:spPr>
        <a:xfrm>
          <a:off x="411480" y="1665415"/>
          <a:ext cx="6675119" cy="13476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8890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Second Read: Identify a Problem-Solving Process</a:t>
          </a:r>
        </a:p>
      </dsp:txBody>
      <dsp:txXfrm>
        <a:off x="477265" y="1731200"/>
        <a:ext cx="6543549" cy="1216039"/>
      </dsp:txXfrm>
    </dsp:sp>
    <dsp:sp modelId="{AABA9EFF-EB1B-4BD6-8389-0BF1CDA1765C}">
      <dsp:nvSpPr>
        <dsp:cNvPr id="0" name=""/>
        <dsp:cNvSpPr/>
      </dsp:nvSpPr>
      <dsp:spPr>
        <a:xfrm>
          <a:off x="0" y="4381154"/>
          <a:ext cx="8229600" cy="47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F8C4A1-3656-4D74-B089-FAE25E4B0495}">
      <dsp:nvSpPr>
        <dsp:cNvPr id="0" name=""/>
        <dsp:cNvSpPr/>
      </dsp:nvSpPr>
      <dsp:spPr>
        <a:xfrm>
          <a:off x="411480" y="3313984"/>
          <a:ext cx="6675119" cy="134760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8890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Third Read: Solve the Problem and Check for Reasonableness</a:t>
          </a:r>
        </a:p>
      </dsp:txBody>
      <dsp:txXfrm>
        <a:off x="477265" y="3379769"/>
        <a:ext cx="6543549" cy="12160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9D3CF9-9ADB-4328-9F41-F750D19FF966}">
      <dsp:nvSpPr>
        <dsp:cNvPr id="0" name=""/>
        <dsp:cNvSpPr/>
      </dsp:nvSpPr>
      <dsp:spPr>
        <a:xfrm>
          <a:off x="4043950" y="1899020"/>
          <a:ext cx="1827095" cy="869531"/>
        </a:xfrm>
        <a:custGeom>
          <a:avLst/>
          <a:gdLst/>
          <a:ahLst/>
          <a:cxnLst/>
          <a:rect l="0" t="0" r="0" b="0"/>
          <a:pathLst>
            <a:path>
              <a:moveTo>
                <a:pt x="0" y="0"/>
              </a:moveTo>
              <a:lnTo>
                <a:pt x="0" y="592560"/>
              </a:lnTo>
              <a:lnTo>
                <a:pt x="1827095" y="592560"/>
              </a:lnTo>
              <a:lnTo>
                <a:pt x="1827095" y="8695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39A97C-7207-4AA3-9A23-1B07979C6980}">
      <dsp:nvSpPr>
        <dsp:cNvPr id="0" name=""/>
        <dsp:cNvSpPr/>
      </dsp:nvSpPr>
      <dsp:spPr>
        <a:xfrm>
          <a:off x="2216854" y="1899020"/>
          <a:ext cx="1827095" cy="869531"/>
        </a:xfrm>
        <a:custGeom>
          <a:avLst/>
          <a:gdLst/>
          <a:ahLst/>
          <a:cxnLst/>
          <a:rect l="0" t="0" r="0" b="0"/>
          <a:pathLst>
            <a:path>
              <a:moveTo>
                <a:pt x="1827095" y="0"/>
              </a:moveTo>
              <a:lnTo>
                <a:pt x="1827095" y="592560"/>
              </a:lnTo>
              <a:lnTo>
                <a:pt x="0" y="592560"/>
              </a:lnTo>
              <a:lnTo>
                <a:pt x="0" y="86953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FC7405-1BCB-4ACC-A42F-009FABB290A2}">
      <dsp:nvSpPr>
        <dsp:cNvPr id="0" name=""/>
        <dsp:cNvSpPr/>
      </dsp:nvSpPr>
      <dsp:spPr>
        <a:xfrm>
          <a:off x="2549053" y="501"/>
          <a:ext cx="2989793" cy="18985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27CB8E-AC65-4126-8507-0D77ABAB7E71}">
      <dsp:nvSpPr>
        <dsp:cNvPr id="0" name=""/>
        <dsp:cNvSpPr/>
      </dsp:nvSpPr>
      <dsp:spPr>
        <a:xfrm>
          <a:off x="2881252" y="316091"/>
          <a:ext cx="2989793" cy="18985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latin typeface="Arial" panose="020B0604020202020204" pitchFamily="34" charset="0"/>
              <a:cs typeface="Arial" panose="020B0604020202020204" pitchFamily="34" charset="0"/>
            </a:rPr>
            <a:t>R.8.6: Identify an underlying premise or assumption in an argument and evaluate the logical support and evidence provided.  Primarily measured with informational texts.</a:t>
          </a:r>
          <a:endParaRPr lang="en-US" sz="1600" kern="1200" dirty="0">
            <a:latin typeface="Arial" panose="020B0604020202020204" pitchFamily="34" charset="0"/>
            <a:cs typeface="Arial" panose="020B0604020202020204" pitchFamily="34" charset="0"/>
          </a:endParaRPr>
        </a:p>
      </dsp:txBody>
      <dsp:txXfrm>
        <a:off x="2936858" y="371697"/>
        <a:ext cx="2878581" cy="1787306"/>
      </dsp:txXfrm>
    </dsp:sp>
    <dsp:sp modelId="{0A389723-63F7-41E3-9726-FB4BB54C2504}">
      <dsp:nvSpPr>
        <dsp:cNvPr id="0" name=""/>
        <dsp:cNvSpPr/>
      </dsp:nvSpPr>
      <dsp:spPr>
        <a:xfrm>
          <a:off x="721957" y="2768552"/>
          <a:ext cx="2989793" cy="18985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8D14FD-B42F-4058-A3E5-35E307089F56}">
      <dsp:nvSpPr>
        <dsp:cNvPr id="0" name=""/>
        <dsp:cNvSpPr/>
      </dsp:nvSpPr>
      <dsp:spPr>
        <a:xfrm>
          <a:off x="1054157" y="3084141"/>
          <a:ext cx="2989793" cy="18985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latin typeface="Arial" panose="020B0604020202020204" pitchFamily="34" charset="0"/>
              <a:cs typeface="Arial" panose="020B0604020202020204" pitchFamily="34" charset="0"/>
            </a:rPr>
            <a:t>SSP.1 a. Determine the details of what is explicitly stated in primary and secondary sources and make logical inferences or valid claims based on evidence.</a:t>
          </a:r>
        </a:p>
      </dsp:txBody>
      <dsp:txXfrm>
        <a:off x="1109763" y="3139747"/>
        <a:ext cx="2878581" cy="1787306"/>
      </dsp:txXfrm>
    </dsp:sp>
    <dsp:sp modelId="{2E2157A9-31C5-483B-93DD-21EDCDC050CA}">
      <dsp:nvSpPr>
        <dsp:cNvPr id="0" name=""/>
        <dsp:cNvSpPr/>
      </dsp:nvSpPr>
      <dsp:spPr>
        <a:xfrm>
          <a:off x="4376149" y="2768552"/>
          <a:ext cx="2989793" cy="18985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930884-6234-4B5C-94F4-26CC8B8FF23C}">
      <dsp:nvSpPr>
        <dsp:cNvPr id="0" name=""/>
        <dsp:cNvSpPr/>
      </dsp:nvSpPr>
      <dsp:spPr>
        <a:xfrm>
          <a:off x="4708348" y="3084141"/>
          <a:ext cx="2989793" cy="18985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a:latin typeface="Arial" panose="020B0604020202020204" pitchFamily="34" charset="0"/>
              <a:cs typeface="Arial" panose="020B0604020202020204" pitchFamily="34" charset="0"/>
            </a:rPr>
            <a:t>AS.1.a: Cite specific textual evidence to support inferences, conclusions, or analyses of technical texts.</a:t>
          </a:r>
        </a:p>
      </dsp:txBody>
      <dsp:txXfrm>
        <a:off x="4763954" y="3139747"/>
        <a:ext cx="2878581" cy="178730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FCC83787-3F18-0941-951C-86CE87CB8BF0}"/>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r>
              <a:rPr lang="en-US" dirty="0"/>
              <a:t>Score Report Insights: Part 2, Math and Science</a:t>
            </a:r>
          </a:p>
        </p:txBody>
      </p:sp>
      <p:sp>
        <p:nvSpPr>
          <p:cNvPr id="3" name="Date Placeholder 2">
            <a:extLst>
              <a:ext uri="{FF2B5EF4-FFF2-40B4-BE49-F238E27FC236}">
                <a16:creationId xmlns:a16="http://schemas.microsoft.com/office/drawing/2014/main" xmlns="" id="{4CFD4A53-B40D-A44E-AAA5-FBB216496045}"/>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r>
              <a:rPr lang="en-US" dirty="0"/>
              <a:t>July 2018</a:t>
            </a:r>
          </a:p>
        </p:txBody>
      </p:sp>
      <p:sp>
        <p:nvSpPr>
          <p:cNvPr id="4" name="Footer Placeholder 3">
            <a:extLst>
              <a:ext uri="{FF2B5EF4-FFF2-40B4-BE49-F238E27FC236}">
                <a16:creationId xmlns:a16="http://schemas.microsoft.com/office/drawing/2014/main" xmlns="" id="{AADF25D8-01A8-9D45-880D-B3EEF298B7F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r>
              <a:rPr lang="en-US" dirty="0"/>
              <a:t>© Copyright 2018 GED Testing Service LLC. All rights reserved.</a:t>
            </a:r>
          </a:p>
        </p:txBody>
      </p:sp>
      <p:sp>
        <p:nvSpPr>
          <p:cNvPr id="5" name="Slide Number Placeholder 4">
            <a:extLst>
              <a:ext uri="{FF2B5EF4-FFF2-40B4-BE49-F238E27FC236}">
                <a16:creationId xmlns:a16="http://schemas.microsoft.com/office/drawing/2014/main" xmlns="" id="{36CD358B-6D43-F24A-8F80-11175938C27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419389A-39F6-AD46-9C37-7F1CB3D658D0}" type="slidenum">
              <a:rPr lang="en-US" smtClean="0"/>
              <a:t>‹#›</a:t>
            </a:fld>
            <a:endParaRPr lang="en-US" dirty="0"/>
          </a:p>
        </p:txBody>
      </p:sp>
    </p:spTree>
    <p:extLst>
      <p:ext uri="{BB962C8B-B14F-4D97-AF65-F5344CB8AC3E}">
        <p14:creationId xmlns:p14="http://schemas.microsoft.com/office/powerpoint/2010/main" val="28387306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349CF907-54E3-414C-B907-4EC57FF97ED0}" type="datetimeFigureOut">
              <a:rPr lang="en-US" smtClean="0"/>
              <a:t>9/12/2018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83769A-2A3C-664A-B1A3-FCFF0FA87D20}" type="slidenum">
              <a:rPr lang="en-US" smtClean="0"/>
              <a:t>‹#›</a:t>
            </a:fld>
            <a:endParaRPr lang="en-US" dirty="0"/>
          </a:p>
        </p:txBody>
      </p:sp>
    </p:spTree>
    <p:extLst>
      <p:ext uri="{BB962C8B-B14F-4D97-AF65-F5344CB8AC3E}">
        <p14:creationId xmlns:p14="http://schemas.microsoft.com/office/powerpoint/2010/main" val="3085870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ged.com/wp-content/uploads/assessment_guide_for_educators_science.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Score Report Insights to Drive Instruction, Part 1</a:t>
            </a:r>
            <a:endParaRPr lang="en-US" dirty="0"/>
          </a:p>
        </p:txBody>
      </p:sp>
      <p:sp>
        <p:nvSpPr>
          <p:cNvPr id="5" name="Date Placeholder 4"/>
          <p:cNvSpPr>
            <a:spLocks noGrp="1"/>
          </p:cNvSpPr>
          <p:nvPr>
            <p:ph type="dt" idx="11"/>
          </p:nvPr>
        </p:nvSpPr>
        <p:spPr/>
        <p:txBody>
          <a:bodyPr/>
          <a:lstStyle/>
          <a:p>
            <a:r>
              <a:rPr lang="en-US"/>
              <a:t>7/2018</a:t>
            </a:r>
            <a:endParaRPr lang="en-US" dirty="0"/>
          </a:p>
        </p:txBody>
      </p:sp>
      <p:sp>
        <p:nvSpPr>
          <p:cNvPr id="6" name="Footer Placeholder 5"/>
          <p:cNvSpPr>
            <a:spLocks noGrp="1"/>
          </p:cNvSpPr>
          <p:nvPr>
            <p:ph type="ftr" sz="quarter" idx="12"/>
          </p:nvPr>
        </p:nvSpPr>
        <p:spPr/>
        <p:txBody>
          <a:bodyPr/>
          <a:lstStyle/>
          <a:p>
            <a:r>
              <a:rPr lang="en-US"/>
              <a:t>© Copyright GED Testing Service LLC. All rights reserved.</a:t>
            </a:r>
            <a:endParaRPr lang="en-US" dirty="0"/>
          </a:p>
        </p:txBody>
      </p:sp>
      <p:sp>
        <p:nvSpPr>
          <p:cNvPr id="7" name="Slide Number Placeholder 6"/>
          <p:cNvSpPr>
            <a:spLocks noGrp="1"/>
          </p:cNvSpPr>
          <p:nvPr>
            <p:ph type="sldNum" sz="quarter" idx="13"/>
          </p:nvPr>
        </p:nvSpPr>
        <p:spPr/>
        <p:txBody>
          <a:bodyPr/>
          <a:lstStyle/>
          <a:p>
            <a:fld id="{6583769A-2A3C-664A-B1A3-FCFF0FA87D20}" type="slidenum">
              <a:rPr lang="en-US" smtClean="0"/>
              <a:t>3</a:t>
            </a:fld>
            <a:endParaRPr lang="en-US" dirty="0"/>
          </a:p>
        </p:txBody>
      </p:sp>
    </p:spTree>
    <p:extLst>
      <p:ext uri="{BB962C8B-B14F-4D97-AF65-F5344CB8AC3E}">
        <p14:creationId xmlns:p14="http://schemas.microsoft.com/office/powerpoint/2010/main" val="3848760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Effective Teaching and Learning. (2014). In </a:t>
            </a:r>
            <a:r>
              <a:rPr lang="en-US" sz="1200" i="1" dirty="0"/>
              <a:t>Principles to Actions : Ensuring mathematical success for all</a:t>
            </a:r>
            <a:r>
              <a:rPr lang="en-US" sz="1200" dirty="0"/>
              <a:t> (p. 11). Reston, VA: NCTM.</a:t>
            </a:r>
            <a:endParaRPr lang="en-US" sz="1200" i="1" dirty="0"/>
          </a:p>
          <a:p>
            <a:endParaRPr lang="en-US" dirty="0"/>
          </a:p>
        </p:txBody>
      </p:sp>
      <p:sp>
        <p:nvSpPr>
          <p:cNvPr id="4" name="Slide Number Placeholder 3"/>
          <p:cNvSpPr>
            <a:spLocks noGrp="1"/>
          </p:cNvSpPr>
          <p:nvPr>
            <p:ph type="sldNum" sz="quarter" idx="10"/>
          </p:nvPr>
        </p:nvSpPr>
        <p:spPr/>
        <p:txBody>
          <a:bodyPr/>
          <a:lstStyle/>
          <a:p>
            <a:fld id="{F4B847EB-B2BF-D24D-A326-78699DF339EC}" type="slidenum">
              <a:rPr lang="en-US" smtClean="0"/>
              <a:t>20</a:t>
            </a:fld>
            <a:endParaRPr lang="en-US" dirty="0"/>
          </a:p>
        </p:txBody>
      </p:sp>
    </p:spTree>
    <p:extLst>
      <p:ext uri="{BB962C8B-B14F-4D97-AF65-F5344CB8AC3E}">
        <p14:creationId xmlns:p14="http://schemas.microsoft.com/office/powerpoint/2010/main" val="1481692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endParaRPr lang="en-US" b="1" dirty="0"/>
          </a:p>
          <a:p>
            <a:r>
              <a:rPr lang="en-US" dirty="0"/>
              <a:t>You will want to spend time reviewing the </a:t>
            </a:r>
            <a:r>
              <a:rPr lang="en-US" sz="1200" b="1" dirty="0"/>
              <a:t>Relationships Between the High Impact Indicators and Other Indicators</a:t>
            </a:r>
            <a:r>
              <a:rPr lang="en-US" sz="1200" dirty="0"/>
              <a:t> chart, as well as the </a:t>
            </a:r>
            <a:r>
              <a:rPr lang="en-US" sz="1200" b="1" dirty="0"/>
              <a:t>High</a:t>
            </a:r>
            <a:r>
              <a:rPr lang="en-US" sz="1200" b="1" baseline="0" dirty="0"/>
              <a:t> Impact Indicators </a:t>
            </a:r>
            <a:r>
              <a:rPr lang="en-US" sz="1200" baseline="0" dirty="0"/>
              <a:t>chart, and the </a:t>
            </a:r>
            <a:r>
              <a:rPr lang="en-US" sz="1200" b="1" dirty="0"/>
              <a:t>Performance</a:t>
            </a:r>
            <a:r>
              <a:rPr lang="en-US" sz="1200" b="1" baseline="0" dirty="0"/>
              <a:t> Level Descriptors</a:t>
            </a:r>
            <a:r>
              <a:rPr lang="en-US" sz="1200" dirty="0"/>
              <a:t>.</a:t>
            </a:r>
            <a:r>
              <a:rPr lang="en-US" sz="1200" baseline="0" dirty="0"/>
              <a:t> Remember, indicators not identified as high impact continue to be assessed on the GED</a:t>
            </a:r>
            <a:r>
              <a:rPr lang="en-US" altLang="en-US" b="0" baseline="30000" dirty="0"/>
              <a:t>®</a:t>
            </a:r>
            <a:r>
              <a:rPr lang="en-US" sz="1200" baseline="0" dirty="0"/>
              <a:t> test and are very important to include in a GED</a:t>
            </a:r>
            <a:r>
              <a:rPr lang="en-US" altLang="en-US" b="0" baseline="30000" dirty="0"/>
              <a:t>®</a:t>
            </a:r>
            <a:r>
              <a:rPr lang="en-US" sz="1200" baseline="0" dirty="0"/>
              <a:t> Preparation program.</a:t>
            </a:r>
          </a:p>
          <a:p>
            <a:endParaRPr lang="en-US" sz="1200" baseline="0" dirty="0"/>
          </a:p>
          <a:p>
            <a:endParaRPr lang="en-US" sz="1200" baseline="0" dirty="0"/>
          </a:p>
        </p:txBody>
      </p:sp>
      <p:sp>
        <p:nvSpPr>
          <p:cNvPr id="4" name="Slide Number Placeholder 3"/>
          <p:cNvSpPr>
            <a:spLocks noGrp="1"/>
          </p:cNvSpPr>
          <p:nvPr>
            <p:ph type="sldNum" sz="quarter" idx="10"/>
          </p:nvPr>
        </p:nvSpPr>
        <p:spPr/>
        <p:txBody>
          <a:bodyPr/>
          <a:lstStyle/>
          <a:p>
            <a:pPr>
              <a:defRPr/>
            </a:pPr>
            <a:fld id="{C021BA69-382D-4416-BE3D-C6A30DBB3278}" type="slidenum">
              <a:rPr lang="en-US" altLang="en-US" smtClean="0"/>
              <a:pPr>
                <a:defRPr/>
              </a:pPr>
              <a:t>21</a:t>
            </a:fld>
            <a:endParaRPr lang="en-US" altLang="en-US" dirty="0"/>
          </a:p>
        </p:txBody>
      </p:sp>
      <p:sp>
        <p:nvSpPr>
          <p:cNvPr id="5" name="Header Placeholder 3"/>
          <p:cNvSpPr>
            <a:spLocks noGrp="1"/>
          </p:cNvSpPr>
          <p:nvPr>
            <p:ph type="hdr" sz="quarter"/>
          </p:nvPr>
        </p:nvSpPr>
        <p:spPr>
          <a:xfrm>
            <a:off x="0" y="3"/>
            <a:ext cx="1969419" cy="832556"/>
          </a:xfrm>
        </p:spPr>
        <p:txBody>
          <a:bodyPr/>
          <a:lstStyle/>
          <a:p>
            <a:pPr>
              <a:defRPr/>
            </a:pPr>
            <a:r>
              <a:rPr lang="en-US" dirty="0"/>
              <a:t>From Assessment Targets to PLDs to HIIs</a:t>
            </a:r>
          </a:p>
        </p:txBody>
      </p:sp>
      <p:sp>
        <p:nvSpPr>
          <p:cNvPr id="6" name="Rectangle 3"/>
          <p:cNvSpPr>
            <a:spLocks noGrp="1" noChangeArrowheads="1"/>
          </p:cNvSpPr>
          <p:nvPr>
            <p:ph type="dt" sz="quarter" idx="1"/>
          </p:nvPr>
        </p:nvSpPr>
        <p:spPr bwMode="auto">
          <a:xfrm>
            <a:off x="2254746" y="3"/>
            <a:ext cx="1725216" cy="8325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864" indent="-285717" eaLnBrk="0" hangingPunct="0">
              <a:spcBef>
                <a:spcPct val="30000"/>
              </a:spcBef>
              <a:defRPr sz="1200">
                <a:solidFill>
                  <a:schemeClr val="tx1"/>
                </a:solidFill>
                <a:latin typeface="Calibri" pitchFamily="34" charset="0"/>
                <a:ea typeface="MS PGothic" pitchFamily="34" charset="-128"/>
              </a:defRPr>
            </a:lvl2pPr>
            <a:lvl3pPr marL="1142869" indent="-228574" eaLnBrk="0" hangingPunct="0">
              <a:spcBef>
                <a:spcPct val="30000"/>
              </a:spcBef>
              <a:defRPr sz="1200">
                <a:solidFill>
                  <a:schemeClr val="tx1"/>
                </a:solidFill>
                <a:latin typeface="Calibri" pitchFamily="34" charset="0"/>
                <a:ea typeface="MS PGothic" pitchFamily="34" charset="-128"/>
              </a:defRPr>
            </a:lvl3pPr>
            <a:lvl4pPr marL="1600016" indent="-228574" eaLnBrk="0" hangingPunct="0">
              <a:spcBef>
                <a:spcPct val="30000"/>
              </a:spcBef>
              <a:defRPr sz="1200">
                <a:solidFill>
                  <a:schemeClr val="tx1"/>
                </a:solidFill>
                <a:latin typeface="Calibri" pitchFamily="34" charset="0"/>
                <a:ea typeface="MS PGothic" pitchFamily="34" charset="-128"/>
              </a:defRPr>
            </a:lvl4pPr>
            <a:lvl5pPr marL="2057164" indent="-228574" eaLnBrk="0" hangingPunct="0">
              <a:spcBef>
                <a:spcPct val="30000"/>
              </a:spcBef>
              <a:defRPr sz="1200">
                <a:solidFill>
                  <a:schemeClr val="tx1"/>
                </a:solidFill>
                <a:latin typeface="Calibri" pitchFamily="34" charset="0"/>
                <a:ea typeface="MS PGothic" pitchFamily="34" charset="-128"/>
              </a:defRPr>
            </a:lvl5pPr>
            <a:lvl6pPr marL="2514311" indent="-228574" defTabSz="457147"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458" indent="-228574" defTabSz="457147"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8606" indent="-228574" defTabSz="457147"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5753" indent="-228574" defTabSz="457147"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r>
              <a:rPr lang="en-US" altLang="en-US" dirty="0"/>
              <a:t>7/2018</a:t>
            </a:r>
          </a:p>
        </p:txBody>
      </p:sp>
      <p:sp>
        <p:nvSpPr>
          <p:cNvPr id="7" name="Footer Placeholder 5"/>
          <p:cNvSpPr>
            <a:spLocks noGrp="1"/>
          </p:cNvSpPr>
          <p:nvPr>
            <p:ph type="ftr" sz="quarter" idx="4"/>
          </p:nvPr>
        </p:nvSpPr>
        <p:spPr>
          <a:xfrm>
            <a:off x="0" y="15810093"/>
            <a:ext cx="1725216" cy="832556"/>
          </a:xfrm>
        </p:spPr>
        <p:txBody>
          <a:bodyPr/>
          <a:lstStyle/>
          <a:p>
            <a:pPr>
              <a:defRPr/>
            </a:pPr>
            <a:r>
              <a:rPr lang="en-US" dirty="0"/>
              <a:t>© Copyright GED Testing Service LLC. All rights reserved</a:t>
            </a:r>
          </a:p>
        </p:txBody>
      </p:sp>
    </p:spTree>
    <p:extLst>
      <p:ext uri="{BB962C8B-B14F-4D97-AF65-F5344CB8AC3E}">
        <p14:creationId xmlns:p14="http://schemas.microsoft.com/office/powerpoint/2010/main" val="1866282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a:t>
            </a:r>
          </a:p>
          <a:p>
            <a:endParaRPr lang="en-US" dirty="0"/>
          </a:p>
          <a:p>
            <a:r>
              <a:rPr lang="en-US" dirty="0"/>
              <a:t>The Three Read Process is an important close</a:t>
            </a:r>
            <a:r>
              <a:rPr lang="en-US" baseline="0" dirty="0"/>
              <a:t> reading routine that can be used in all content areas. As you model your own visual thinking, you will want to make sure that each time you read the problem, you use the questions necessary for a first read, second read, and third read. </a:t>
            </a:r>
            <a:endParaRPr lang="en-US" dirty="0"/>
          </a:p>
        </p:txBody>
      </p:sp>
      <p:sp>
        <p:nvSpPr>
          <p:cNvPr id="4" name="Slide Number Placeholder 3"/>
          <p:cNvSpPr>
            <a:spLocks noGrp="1"/>
          </p:cNvSpPr>
          <p:nvPr>
            <p:ph type="sldNum" sz="quarter" idx="10"/>
          </p:nvPr>
        </p:nvSpPr>
        <p:spPr/>
        <p:txBody>
          <a:bodyPr/>
          <a:lstStyle/>
          <a:p>
            <a:fld id="{F4B847EB-B2BF-D24D-A326-78699DF339EC}" type="slidenum">
              <a:rPr lang="en-US" smtClean="0"/>
              <a:t>23</a:t>
            </a:fld>
            <a:endParaRPr lang="en-US" dirty="0"/>
          </a:p>
        </p:txBody>
      </p:sp>
    </p:spTree>
    <p:extLst>
      <p:ext uri="{BB962C8B-B14F-4D97-AF65-F5344CB8AC3E}">
        <p14:creationId xmlns:p14="http://schemas.microsoft.com/office/powerpoint/2010/main" val="4186686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pPr>
            <a:r>
              <a:rPr lang="en-US" b="1" dirty="0">
                <a:ea typeface="ＭＳ Ｐゴシック" charset="0"/>
                <a:cs typeface="Arial" pitchFamily="34" charset="0"/>
              </a:rPr>
              <a:t>Key Points</a:t>
            </a:r>
          </a:p>
          <a:p>
            <a:pPr>
              <a:lnSpc>
                <a:spcPct val="90000"/>
              </a:lnSpc>
            </a:pPr>
            <a:endParaRPr lang="en-US" dirty="0">
              <a:ea typeface="ＭＳ Ｐゴシック" charset="0"/>
              <a:cs typeface="Arial" pitchFamily="34" charset="0"/>
            </a:endParaRPr>
          </a:p>
          <a:p>
            <a:pPr>
              <a:lnSpc>
                <a:spcPct val="90000"/>
              </a:lnSpc>
            </a:pPr>
            <a:r>
              <a:rPr lang="en-US" dirty="0">
                <a:ea typeface="ＭＳ Ｐゴシック" charset="0"/>
                <a:cs typeface="Arial" pitchFamily="34" charset="0"/>
              </a:rPr>
              <a:t>This slide provides a short overview of the content and context of the Science</a:t>
            </a:r>
            <a:r>
              <a:rPr lang="en-US" baseline="0" dirty="0">
                <a:ea typeface="ＭＳ Ｐゴシック" charset="0"/>
                <a:cs typeface="Arial" pitchFamily="34" charset="0"/>
              </a:rPr>
              <a:t> </a:t>
            </a:r>
            <a:r>
              <a:rPr lang="en-US" dirty="0">
                <a:ea typeface="ＭＳ Ｐゴシック" charset="0"/>
                <a:cs typeface="Arial" pitchFamily="34" charset="0"/>
              </a:rPr>
              <a:t>Test.</a:t>
            </a:r>
            <a:r>
              <a:rPr lang="en-US" baseline="0" dirty="0">
                <a:ea typeface="ＭＳ Ｐゴシック" charset="0"/>
                <a:cs typeface="Arial" pitchFamily="34" charset="0"/>
              </a:rPr>
              <a:t>  </a:t>
            </a:r>
            <a:r>
              <a:rPr lang="en-US" dirty="0">
                <a:ea typeface="ＭＳ Ｐゴシック" charset="0"/>
                <a:cs typeface="Arial" pitchFamily="34" charset="0"/>
              </a:rPr>
              <a:t>Review the information on the slide. For additional information, access the </a:t>
            </a:r>
            <a:r>
              <a:rPr lang="en-US" i="1" dirty="0">
                <a:ea typeface="ＭＳ Ｐゴシック" charset="0"/>
                <a:cs typeface="Arial" pitchFamily="34" charset="0"/>
              </a:rPr>
              <a:t>Assessment Guide for Educators Science </a:t>
            </a:r>
            <a:r>
              <a:rPr lang="en-US" dirty="0">
                <a:ea typeface="ＭＳ Ｐゴシック" charset="0"/>
                <a:cs typeface="Arial" pitchFamily="34" charset="0"/>
              </a:rPr>
              <a:t>section.</a:t>
            </a:r>
          </a:p>
          <a:p>
            <a:pPr>
              <a:lnSpc>
                <a:spcPct val="90000"/>
              </a:lnSpc>
            </a:pPr>
            <a:endParaRPr lang="en-US" dirty="0">
              <a:ea typeface="ＭＳ Ｐゴシック" charset="0"/>
              <a:cs typeface="Arial" pitchFamily="34" charset="0"/>
            </a:endParaRPr>
          </a:p>
          <a:p>
            <a:pPr>
              <a:lnSpc>
                <a:spcPct val="90000"/>
              </a:lnSpc>
            </a:pPr>
            <a:r>
              <a:rPr lang="en-US" dirty="0">
                <a:ea typeface="ＭＳ Ｐゴシック" charset="0"/>
                <a:cs typeface="Arial" pitchFamily="34" charset="0"/>
              </a:rPr>
              <a:t>In 2018, the Science Test will include only technology-enhanced items. However, in subsequent years short answer items may be included. Notification will be provided if any changes are made to the types of items included on specific versions of the test.</a:t>
            </a:r>
          </a:p>
          <a:p>
            <a:pPr>
              <a:lnSpc>
                <a:spcPct val="90000"/>
              </a:lnSpc>
            </a:pPr>
            <a:endParaRPr lang="en-US" dirty="0">
              <a:ea typeface="ＭＳ Ｐゴシック" charset="0"/>
              <a:cs typeface="Arial" pitchFamily="34" charset="0"/>
            </a:endParaRPr>
          </a:p>
          <a:p>
            <a:pPr>
              <a:lnSpc>
                <a:spcPct val="90000"/>
              </a:lnSpc>
            </a:pPr>
            <a:r>
              <a:rPr lang="en-US" dirty="0">
                <a:ea typeface="ＭＳ Ｐゴシック" charset="0"/>
                <a:cs typeface="Arial" pitchFamily="34" charset="0"/>
              </a:rPr>
              <a:t>The Assessment Guide for Educators Science is located at: </a:t>
            </a:r>
            <a:r>
              <a:rPr lang="en-US" dirty="0">
                <a:ea typeface="ＭＳ Ｐゴシック" charset="0"/>
                <a:cs typeface="Arial" pitchFamily="34" charset="0"/>
                <a:hlinkClick r:id="rId3"/>
              </a:rPr>
              <a:t>https://ged.com/wp-content/uploads/assessment_guide_for_educators_science.pdf</a:t>
            </a:r>
            <a:r>
              <a:rPr lang="en-US" dirty="0">
                <a:ea typeface="ＭＳ Ｐゴシック" charset="0"/>
                <a:cs typeface="Arial" pitchFamily="34" charset="0"/>
              </a:rPr>
              <a:t> </a:t>
            </a:r>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51345" indent="-288979" eaLnBrk="0" hangingPunct="0">
              <a:defRPr>
                <a:solidFill>
                  <a:schemeClr val="tx1"/>
                </a:solidFill>
                <a:latin typeface="Arial" charset="0"/>
                <a:ea typeface="ＭＳ Ｐゴシック" charset="0"/>
              </a:defRPr>
            </a:lvl2pPr>
            <a:lvl3pPr marL="1155916" indent="-231183" eaLnBrk="0" hangingPunct="0">
              <a:defRPr>
                <a:solidFill>
                  <a:schemeClr val="tx1"/>
                </a:solidFill>
                <a:latin typeface="Arial" charset="0"/>
                <a:ea typeface="ＭＳ Ｐゴシック" charset="0"/>
              </a:defRPr>
            </a:lvl3pPr>
            <a:lvl4pPr marL="1618282" indent="-231183" eaLnBrk="0" hangingPunct="0">
              <a:defRPr>
                <a:solidFill>
                  <a:schemeClr val="tx1"/>
                </a:solidFill>
                <a:latin typeface="Arial" charset="0"/>
                <a:ea typeface="ＭＳ Ｐゴシック" charset="0"/>
              </a:defRPr>
            </a:lvl4pPr>
            <a:lvl5pPr marL="2080649" indent="-231183" eaLnBrk="0" hangingPunct="0">
              <a:defRPr>
                <a:solidFill>
                  <a:schemeClr val="tx1"/>
                </a:solidFill>
                <a:latin typeface="Arial" charset="0"/>
                <a:ea typeface="ＭＳ Ｐゴシック" charset="0"/>
              </a:defRPr>
            </a:lvl5pPr>
            <a:lvl6pPr marL="2543015" indent="-231183" eaLnBrk="0" fontAlgn="base" hangingPunct="0">
              <a:spcBef>
                <a:spcPct val="0"/>
              </a:spcBef>
              <a:spcAft>
                <a:spcPct val="0"/>
              </a:spcAft>
              <a:defRPr>
                <a:solidFill>
                  <a:schemeClr val="tx1"/>
                </a:solidFill>
                <a:latin typeface="Arial" charset="0"/>
                <a:ea typeface="ＭＳ Ｐゴシック" charset="0"/>
              </a:defRPr>
            </a:lvl6pPr>
            <a:lvl7pPr marL="3005381" indent="-231183" eaLnBrk="0" fontAlgn="base" hangingPunct="0">
              <a:spcBef>
                <a:spcPct val="0"/>
              </a:spcBef>
              <a:spcAft>
                <a:spcPct val="0"/>
              </a:spcAft>
              <a:defRPr>
                <a:solidFill>
                  <a:schemeClr val="tx1"/>
                </a:solidFill>
                <a:latin typeface="Arial" charset="0"/>
                <a:ea typeface="ＭＳ Ｐゴシック" charset="0"/>
              </a:defRPr>
            </a:lvl7pPr>
            <a:lvl8pPr marL="3467748" indent="-231183" eaLnBrk="0" fontAlgn="base" hangingPunct="0">
              <a:spcBef>
                <a:spcPct val="0"/>
              </a:spcBef>
              <a:spcAft>
                <a:spcPct val="0"/>
              </a:spcAft>
              <a:defRPr>
                <a:solidFill>
                  <a:schemeClr val="tx1"/>
                </a:solidFill>
                <a:latin typeface="Arial" charset="0"/>
                <a:ea typeface="ＭＳ Ｐゴシック" charset="0"/>
              </a:defRPr>
            </a:lvl8pPr>
            <a:lvl9pPr marL="3930114" indent="-231183"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E5882D8-5054-9941-AFF8-173E803A62EA}" type="slidenum">
              <a:rPr lang="en-US"/>
              <a:pPr eaLnBrk="1" hangingPunct="1"/>
              <a:t>26</a:t>
            </a:fld>
            <a:endParaRPr lang="en-US" dirty="0"/>
          </a:p>
        </p:txBody>
      </p:sp>
      <p:sp>
        <p:nvSpPr>
          <p:cNvPr id="2" name="Header Placeholder 1"/>
          <p:cNvSpPr>
            <a:spLocks noGrp="1"/>
          </p:cNvSpPr>
          <p:nvPr>
            <p:ph type="hdr" sz="quarter"/>
          </p:nvPr>
        </p:nvSpPr>
        <p:spPr/>
        <p:txBody>
          <a:bodyPr/>
          <a:lstStyle/>
          <a:p>
            <a:pPr>
              <a:defRPr/>
            </a:pPr>
            <a:r>
              <a:rPr lang="en-US" dirty="0"/>
              <a:t>From Assessment Targets to PLDs to HIIs</a:t>
            </a:r>
          </a:p>
        </p:txBody>
      </p:sp>
      <p:sp>
        <p:nvSpPr>
          <p:cNvPr id="57350" name="Date Placeholder 2"/>
          <p:cNvSpPr>
            <a:spLocks noGrp="1"/>
          </p:cNvSpPr>
          <p:nvPr>
            <p:ph type="dt" sz="quarter" idx="1"/>
          </p:nvPr>
        </p:nvSpPr>
        <p:spPr bwMode="auto">
          <a:xfrm>
            <a:off x="3006328" y="1"/>
            <a:ext cx="2300288" cy="6244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51345" indent="-288979" eaLnBrk="0" hangingPunct="0">
              <a:defRPr>
                <a:solidFill>
                  <a:schemeClr val="tx1"/>
                </a:solidFill>
                <a:latin typeface="Arial" charset="0"/>
                <a:ea typeface="ＭＳ Ｐゴシック" charset="0"/>
              </a:defRPr>
            </a:lvl2pPr>
            <a:lvl3pPr marL="1155916" indent="-231183" eaLnBrk="0" hangingPunct="0">
              <a:defRPr>
                <a:solidFill>
                  <a:schemeClr val="tx1"/>
                </a:solidFill>
                <a:latin typeface="Arial" charset="0"/>
                <a:ea typeface="ＭＳ Ｐゴシック" charset="0"/>
              </a:defRPr>
            </a:lvl3pPr>
            <a:lvl4pPr marL="1618282" indent="-231183" eaLnBrk="0" hangingPunct="0">
              <a:defRPr>
                <a:solidFill>
                  <a:schemeClr val="tx1"/>
                </a:solidFill>
                <a:latin typeface="Arial" charset="0"/>
                <a:ea typeface="ＭＳ Ｐゴシック" charset="0"/>
              </a:defRPr>
            </a:lvl4pPr>
            <a:lvl5pPr marL="2080649" indent="-231183" eaLnBrk="0" hangingPunct="0">
              <a:defRPr>
                <a:solidFill>
                  <a:schemeClr val="tx1"/>
                </a:solidFill>
                <a:latin typeface="Arial" charset="0"/>
                <a:ea typeface="ＭＳ Ｐゴシック" charset="0"/>
              </a:defRPr>
            </a:lvl5pPr>
            <a:lvl6pPr marL="2543015" indent="-231183" eaLnBrk="0" fontAlgn="base" hangingPunct="0">
              <a:spcBef>
                <a:spcPct val="0"/>
              </a:spcBef>
              <a:spcAft>
                <a:spcPct val="0"/>
              </a:spcAft>
              <a:defRPr>
                <a:solidFill>
                  <a:schemeClr val="tx1"/>
                </a:solidFill>
                <a:latin typeface="Arial" charset="0"/>
                <a:ea typeface="ＭＳ Ｐゴシック" charset="0"/>
              </a:defRPr>
            </a:lvl6pPr>
            <a:lvl7pPr marL="3005381" indent="-231183" eaLnBrk="0" fontAlgn="base" hangingPunct="0">
              <a:spcBef>
                <a:spcPct val="0"/>
              </a:spcBef>
              <a:spcAft>
                <a:spcPct val="0"/>
              </a:spcAft>
              <a:defRPr>
                <a:solidFill>
                  <a:schemeClr val="tx1"/>
                </a:solidFill>
                <a:latin typeface="Arial" charset="0"/>
                <a:ea typeface="ＭＳ Ｐゴシック" charset="0"/>
              </a:defRPr>
            </a:lvl7pPr>
            <a:lvl8pPr marL="3467748" indent="-231183" eaLnBrk="0" fontAlgn="base" hangingPunct="0">
              <a:spcBef>
                <a:spcPct val="0"/>
              </a:spcBef>
              <a:spcAft>
                <a:spcPct val="0"/>
              </a:spcAft>
              <a:defRPr>
                <a:solidFill>
                  <a:schemeClr val="tx1"/>
                </a:solidFill>
                <a:latin typeface="Arial" charset="0"/>
                <a:ea typeface="ＭＳ Ｐゴシック" charset="0"/>
              </a:defRPr>
            </a:lvl8pPr>
            <a:lvl9pPr marL="3930114" indent="-23118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t>7/2018</a:t>
            </a:r>
          </a:p>
        </p:txBody>
      </p:sp>
      <p:sp>
        <p:nvSpPr>
          <p:cNvPr id="7" name="Footer Placeholder 2"/>
          <p:cNvSpPr>
            <a:spLocks noGrp="1"/>
          </p:cNvSpPr>
          <p:nvPr>
            <p:ph type="ftr" sz="quarter" idx="4"/>
          </p:nvPr>
        </p:nvSpPr>
        <p:spPr>
          <a:xfrm>
            <a:off x="0" y="11857758"/>
            <a:ext cx="2424703" cy="624205"/>
          </a:xfrm>
        </p:spPr>
        <p:txBody>
          <a:bodyPr wrap="square" numCol="1" anchorCtr="0" compatLnSpc="1">
            <a:prstTxWarp prst="textNoShape">
              <a:avLst/>
            </a:prstTxWarp>
          </a:bodyPr>
          <a:lstStyle>
            <a:lvl1pPr eaLnBrk="0" hangingPunct="0">
              <a:defRPr>
                <a:solidFill>
                  <a:schemeClr val="tx1"/>
                </a:solidFill>
                <a:latin typeface="Arial" charset="0"/>
                <a:ea typeface="ＭＳ Ｐゴシック" charset="0"/>
                <a:cs typeface="ＭＳ Ｐゴシック" charset="0"/>
              </a:defRPr>
            </a:lvl1pPr>
            <a:lvl2pPr marL="751345" indent="-288979" eaLnBrk="0" hangingPunct="0">
              <a:defRPr>
                <a:solidFill>
                  <a:schemeClr val="tx1"/>
                </a:solidFill>
                <a:latin typeface="Arial" charset="0"/>
                <a:ea typeface="ＭＳ Ｐゴシック" charset="0"/>
              </a:defRPr>
            </a:lvl2pPr>
            <a:lvl3pPr marL="1155916" indent="-231183" eaLnBrk="0" hangingPunct="0">
              <a:defRPr>
                <a:solidFill>
                  <a:schemeClr val="tx1"/>
                </a:solidFill>
                <a:latin typeface="Arial" charset="0"/>
                <a:ea typeface="ＭＳ Ｐゴシック" charset="0"/>
              </a:defRPr>
            </a:lvl3pPr>
            <a:lvl4pPr marL="1618282" indent="-231183" eaLnBrk="0" hangingPunct="0">
              <a:defRPr>
                <a:solidFill>
                  <a:schemeClr val="tx1"/>
                </a:solidFill>
                <a:latin typeface="Arial" charset="0"/>
                <a:ea typeface="ＭＳ Ｐゴシック" charset="0"/>
              </a:defRPr>
            </a:lvl4pPr>
            <a:lvl5pPr marL="2080649" indent="-231183" eaLnBrk="0" hangingPunct="0">
              <a:defRPr>
                <a:solidFill>
                  <a:schemeClr val="tx1"/>
                </a:solidFill>
                <a:latin typeface="Arial" charset="0"/>
                <a:ea typeface="ＭＳ Ｐゴシック" charset="0"/>
              </a:defRPr>
            </a:lvl5pPr>
            <a:lvl6pPr marL="2543015" indent="-231183" eaLnBrk="0" fontAlgn="base" hangingPunct="0">
              <a:spcBef>
                <a:spcPct val="0"/>
              </a:spcBef>
              <a:spcAft>
                <a:spcPct val="0"/>
              </a:spcAft>
              <a:defRPr>
                <a:solidFill>
                  <a:schemeClr val="tx1"/>
                </a:solidFill>
                <a:latin typeface="Arial" charset="0"/>
                <a:ea typeface="ＭＳ Ｐゴシック" charset="0"/>
              </a:defRPr>
            </a:lvl6pPr>
            <a:lvl7pPr marL="3005381" indent="-231183" eaLnBrk="0" fontAlgn="base" hangingPunct="0">
              <a:spcBef>
                <a:spcPct val="0"/>
              </a:spcBef>
              <a:spcAft>
                <a:spcPct val="0"/>
              </a:spcAft>
              <a:defRPr>
                <a:solidFill>
                  <a:schemeClr val="tx1"/>
                </a:solidFill>
                <a:latin typeface="Arial" charset="0"/>
                <a:ea typeface="ＭＳ Ｐゴシック" charset="0"/>
              </a:defRPr>
            </a:lvl7pPr>
            <a:lvl8pPr marL="3467748" indent="-231183" eaLnBrk="0" fontAlgn="base" hangingPunct="0">
              <a:spcBef>
                <a:spcPct val="0"/>
              </a:spcBef>
              <a:spcAft>
                <a:spcPct val="0"/>
              </a:spcAft>
              <a:defRPr>
                <a:solidFill>
                  <a:schemeClr val="tx1"/>
                </a:solidFill>
                <a:latin typeface="Arial" charset="0"/>
                <a:ea typeface="ＭＳ Ｐゴシック" charset="0"/>
              </a:defRPr>
            </a:lvl8pPr>
            <a:lvl9pPr marL="3930114" indent="-231183"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t>© Copyright 2013 GED Testing Service LLC. All rights reserved.</a:t>
            </a:r>
          </a:p>
        </p:txBody>
      </p:sp>
    </p:spTree>
    <p:extLst>
      <p:ext uri="{BB962C8B-B14F-4D97-AF65-F5344CB8AC3E}">
        <p14:creationId xmlns:p14="http://schemas.microsoft.com/office/powerpoint/2010/main" val="2213906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a:t>Key Points</a:t>
            </a:r>
          </a:p>
          <a:p>
            <a:endParaRPr lang="en-US" dirty="0"/>
          </a:p>
          <a:p>
            <a:r>
              <a:rPr lang="en-US" dirty="0"/>
              <a:t>Review another</a:t>
            </a:r>
            <a:r>
              <a:rPr lang="en-US" baseline="0" dirty="0"/>
              <a:t> HII for RLA that deals with inferences. Sometimes the question requires that test-takers look at what is provided explicitly in a source text and then must make inferences as to why something occurs.</a:t>
            </a:r>
            <a:endParaRPr lang="en-US" dirty="0"/>
          </a:p>
        </p:txBody>
      </p:sp>
      <p:sp>
        <p:nvSpPr>
          <p:cNvPr id="4" name="Slide Number Placeholder 3"/>
          <p:cNvSpPr>
            <a:spLocks noGrp="1"/>
          </p:cNvSpPr>
          <p:nvPr>
            <p:ph type="sldNum" sz="quarter" idx="10"/>
          </p:nvPr>
        </p:nvSpPr>
        <p:spPr/>
        <p:txBody>
          <a:bodyPr/>
          <a:lstStyle/>
          <a:p>
            <a:pPr>
              <a:defRPr/>
            </a:pPr>
            <a:fld id="{C021BA69-382D-4416-BE3D-C6A30DBB3278}" type="slidenum">
              <a:rPr lang="en-US" altLang="en-US" smtClean="0"/>
              <a:pPr>
                <a:defRPr/>
              </a:pPr>
              <a:t>31</a:t>
            </a:fld>
            <a:endParaRPr lang="en-US" altLang="en-US" dirty="0"/>
          </a:p>
        </p:txBody>
      </p:sp>
      <p:sp>
        <p:nvSpPr>
          <p:cNvPr id="5" name="Date Placeholder 4"/>
          <p:cNvSpPr>
            <a:spLocks noGrp="1"/>
          </p:cNvSpPr>
          <p:nvPr>
            <p:ph type="dt" idx="11"/>
          </p:nvPr>
        </p:nvSpPr>
        <p:spPr/>
        <p:txBody>
          <a:bodyPr/>
          <a:lstStyle/>
          <a:p>
            <a:pPr>
              <a:defRPr/>
            </a:pPr>
            <a:fld id="{8C89C08E-22B6-4D93-ABB9-2ED5B8036F71}" type="datetime1">
              <a:rPr lang="en-US" altLang="en-US" smtClean="0"/>
              <a:t>9/12/2018</a:t>
            </a:fld>
            <a:endParaRPr lang="en-US" altLang="en-US" dirty="0"/>
          </a:p>
        </p:txBody>
      </p:sp>
      <p:sp>
        <p:nvSpPr>
          <p:cNvPr id="7" name="Header Placeholder 6"/>
          <p:cNvSpPr>
            <a:spLocks noGrp="1"/>
          </p:cNvSpPr>
          <p:nvPr>
            <p:ph type="hdr" sz="quarter" idx="13"/>
          </p:nvPr>
        </p:nvSpPr>
        <p:spPr/>
        <p:txBody>
          <a:bodyPr/>
          <a:lstStyle/>
          <a:p>
            <a:pPr>
              <a:defRPr/>
            </a:pPr>
            <a:r>
              <a:rPr lang="en-US" dirty="0"/>
              <a:t>Bonnie Goonen &amp; Susan Pittman</a:t>
            </a:r>
          </a:p>
        </p:txBody>
      </p:sp>
    </p:spTree>
    <p:extLst>
      <p:ext uri="{BB962C8B-B14F-4D97-AF65-F5344CB8AC3E}">
        <p14:creationId xmlns:p14="http://schemas.microsoft.com/office/powerpoint/2010/main" val="3600311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latin typeface="Arial" pitchFamily="34" charset="0"/>
                <a:cs typeface="Arial" pitchFamily="34" charset="0"/>
              </a:rPr>
              <a:t>Key Points</a:t>
            </a:r>
          </a:p>
          <a:p>
            <a:endParaRPr lang="en-US" altLang="en-US" dirty="0">
              <a:latin typeface="Arial" pitchFamily="34" charset="0"/>
              <a:cs typeface="Arial" pitchFamily="34" charset="0"/>
            </a:endParaRPr>
          </a:p>
          <a:p>
            <a:r>
              <a:rPr lang="en-US" altLang="en-US" dirty="0">
                <a:solidFill>
                  <a:srgbClr val="0070C0"/>
                </a:solidFill>
                <a:latin typeface="Arial" pitchFamily="34" charset="0"/>
                <a:cs typeface="Arial" pitchFamily="34" charset="0"/>
              </a:rPr>
              <a:t>[Review url and how to access information.</a:t>
            </a:r>
            <a:r>
              <a:rPr lang="en-US" altLang="en-US" baseline="0" dirty="0">
                <a:solidFill>
                  <a:srgbClr val="0070C0"/>
                </a:solidFill>
                <a:latin typeface="Arial" pitchFamily="34" charset="0"/>
                <a:cs typeface="Arial" pitchFamily="34" charset="0"/>
              </a:rPr>
              <a:t> Discuss that there are additional websites for their review in the workbook.]</a:t>
            </a:r>
            <a:endParaRPr lang="en-US" altLang="en-US" dirty="0">
              <a:solidFill>
                <a:srgbClr val="0070C0"/>
              </a:solidFill>
              <a:latin typeface="Arial" pitchFamily="34" charset="0"/>
              <a:cs typeface="Arial" pitchFamily="34" charset="0"/>
            </a:endParaRPr>
          </a:p>
        </p:txBody>
      </p:sp>
      <p:sp>
        <p:nvSpPr>
          <p:cNvPr id="205829"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61913" indent="-292067" eaLnBrk="0" hangingPunct="0">
              <a:spcBef>
                <a:spcPct val="30000"/>
              </a:spcBef>
              <a:defRPr sz="1200">
                <a:solidFill>
                  <a:schemeClr val="tx1"/>
                </a:solidFill>
                <a:latin typeface="Calibri" pitchFamily="34" charset="0"/>
                <a:ea typeface="MS PGothic" pitchFamily="34" charset="-128"/>
              </a:defRPr>
            </a:lvl2pPr>
            <a:lvl3pPr marL="1173028" indent="-233336" eaLnBrk="0" hangingPunct="0">
              <a:spcBef>
                <a:spcPct val="30000"/>
              </a:spcBef>
              <a:defRPr sz="1200">
                <a:solidFill>
                  <a:schemeClr val="tx1"/>
                </a:solidFill>
                <a:latin typeface="Calibri" pitchFamily="34" charset="0"/>
                <a:ea typeface="MS PGothic" pitchFamily="34" charset="-128"/>
              </a:defRPr>
            </a:lvl3pPr>
            <a:lvl4pPr marL="1642875" indent="-233336" eaLnBrk="0" hangingPunct="0">
              <a:spcBef>
                <a:spcPct val="30000"/>
              </a:spcBef>
              <a:defRPr sz="1200">
                <a:solidFill>
                  <a:schemeClr val="tx1"/>
                </a:solidFill>
                <a:latin typeface="Calibri" pitchFamily="34" charset="0"/>
                <a:ea typeface="MS PGothic" pitchFamily="34" charset="-128"/>
              </a:defRPr>
            </a:lvl4pPr>
            <a:lvl5pPr marL="2112720" indent="-233336" eaLnBrk="0" hangingPunct="0">
              <a:spcBef>
                <a:spcPct val="30000"/>
              </a:spcBef>
              <a:defRPr sz="1200">
                <a:solidFill>
                  <a:schemeClr val="tx1"/>
                </a:solidFill>
                <a:latin typeface="Calibri" pitchFamily="34" charset="0"/>
                <a:ea typeface="MS PGothic" pitchFamily="34" charset="-128"/>
              </a:defRPr>
            </a:lvl5pPr>
            <a:lvl6pPr marL="2569868" indent="-233336" defTabSz="457147" eaLnBrk="0" fontAlgn="base" hangingPunct="0">
              <a:spcBef>
                <a:spcPct val="30000"/>
              </a:spcBef>
              <a:spcAft>
                <a:spcPct val="0"/>
              </a:spcAft>
              <a:defRPr sz="1200">
                <a:solidFill>
                  <a:schemeClr val="tx1"/>
                </a:solidFill>
                <a:latin typeface="Calibri" pitchFamily="34" charset="0"/>
                <a:ea typeface="MS PGothic" pitchFamily="34" charset="-128"/>
              </a:defRPr>
            </a:lvl6pPr>
            <a:lvl7pPr marL="3027015" indent="-233336" defTabSz="457147"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84162" indent="-233336" defTabSz="457147" eaLnBrk="0" fontAlgn="base" hangingPunct="0">
              <a:spcBef>
                <a:spcPct val="30000"/>
              </a:spcBef>
              <a:spcAft>
                <a:spcPct val="0"/>
              </a:spcAft>
              <a:defRPr sz="1200">
                <a:solidFill>
                  <a:schemeClr val="tx1"/>
                </a:solidFill>
                <a:latin typeface="Calibri" pitchFamily="34" charset="0"/>
                <a:ea typeface="MS PGothic" pitchFamily="34" charset="-128"/>
              </a:defRPr>
            </a:lvl8pPr>
            <a:lvl9pPr marL="3941310" indent="-233336" defTabSz="457147"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r>
              <a:rPr lang="en-US" altLang="en-US" dirty="0"/>
              <a:t>7/2018</a:t>
            </a:r>
          </a:p>
        </p:txBody>
      </p:sp>
      <p:sp>
        <p:nvSpPr>
          <p:cNvPr id="4" name="Footer Placeholder 3"/>
          <p:cNvSpPr>
            <a:spLocks noGrp="1"/>
          </p:cNvSpPr>
          <p:nvPr>
            <p:ph type="ftr" sz="quarter" idx="11"/>
          </p:nvPr>
        </p:nvSpPr>
        <p:spPr/>
        <p:txBody>
          <a:bodyPr/>
          <a:lstStyle/>
          <a:p>
            <a:pPr>
              <a:defRPr/>
            </a:pPr>
            <a:r>
              <a:rPr lang="en-US" dirty="0"/>
              <a:t>© Copyright GED Testing Service LLC. All rights reserved.</a:t>
            </a:r>
          </a:p>
        </p:txBody>
      </p:sp>
      <p:sp>
        <p:nvSpPr>
          <p:cNvPr id="3" name="Slide Number Placeholder 2"/>
          <p:cNvSpPr>
            <a:spLocks noGrp="1"/>
          </p:cNvSpPr>
          <p:nvPr>
            <p:ph type="sldNum" sz="quarter" idx="12"/>
          </p:nvPr>
        </p:nvSpPr>
        <p:spPr/>
        <p:txBody>
          <a:bodyPr/>
          <a:lstStyle/>
          <a:p>
            <a:pPr>
              <a:defRPr/>
            </a:pPr>
            <a:fld id="{CA99C77E-FBA7-445D-BE65-AD8D0EA8E6B6}" type="slidenum">
              <a:rPr lang="en-US" altLang="en-US" smtClean="0"/>
              <a:pPr>
                <a:defRPr/>
              </a:pPr>
              <a:t>37</a:t>
            </a:fld>
            <a:endParaRPr lang="en-US" altLang="en-US" dirty="0"/>
          </a:p>
        </p:txBody>
      </p:sp>
      <p:sp>
        <p:nvSpPr>
          <p:cNvPr id="8" name="Header Placeholder 3"/>
          <p:cNvSpPr>
            <a:spLocks noGrp="1"/>
          </p:cNvSpPr>
          <p:nvPr>
            <p:ph type="hdr" sz="quarter"/>
          </p:nvPr>
        </p:nvSpPr>
        <p:spPr>
          <a:xfrm>
            <a:off x="-1" y="1"/>
            <a:ext cx="3286823" cy="458788"/>
          </a:xfrm>
        </p:spPr>
        <p:txBody>
          <a:bodyPr/>
          <a:lstStyle/>
          <a:p>
            <a:pPr>
              <a:defRPr/>
            </a:pPr>
            <a:r>
              <a:rPr lang="en-US" dirty="0"/>
              <a:t>Score Report Insights to Drive Instruction, Part 1</a:t>
            </a:r>
          </a:p>
        </p:txBody>
      </p:sp>
    </p:spTree>
    <p:extLst>
      <p:ext uri="{BB962C8B-B14F-4D97-AF65-F5344CB8AC3E}">
        <p14:creationId xmlns:p14="http://schemas.microsoft.com/office/powerpoint/2010/main" val="2769142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Slide Number Placeholder 6"/>
          <p:cNvSpPr>
            <a:spLocks noGrp="1"/>
          </p:cNvSpPr>
          <p:nvPr>
            <p:ph type="sldNum" sz="quarter" idx="13"/>
          </p:nvPr>
        </p:nvSpPr>
        <p:spPr/>
        <p:txBody>
          <a:bodyPr/>
          <a:lstStyle/>
          <a:p>
            <a:pPr>
              <a:defRPr/>
            </a:pPr>
            <a:fld id="{CA99C77E-FBA7-445D-BE65-AD8D0EA8E6B6}" type="slidenum">
              <a:rPr lang="en-US" altLang="en-US" smtClean="0"/>
              <a:pPr>
                <a:defRPr/>
              </a:pPr>
              <a:t>39</a:t>
            </a:fld>
            <a:endParaRPr lang="en-US" altLang="en-US" dirty="0"/>
          </a:p>
        </p:txBody>
      </p:sp>
      <p:sp>
        <p:nvSpPr>
          <p:cNvPr id="4" name="Date Placeholder 3"/>
          <p:cNvSpPr>
            <a:spLocks noGrp="1"/>
          </p:cNvSpPr>
          <p:nvPr>
            <p:ph type="dt" idx="14"/>
          </p:nvPr>
        </p:nvSpPr>
        <p:spPr/>
        <p:txBody>
          <a:bodyPr/>
          <a:lstStyle/>
          <a:p>
            <a:pPr>
              <a:defRPr/>
            </a:pPr>
            <a:r>
              <a:rPr lang="en-US" altLang="en-US"/>
              <a:t>7/2018</a:t>
            </a:r>
            <a:endParaRPr lang="en-US" altLang="en-US" dirty="0"/>
          </a:p>
        </p:txBody>
      </p:sp>
      <p:sp>
        <p:nvSpPr>
          <p:cNvPr id="8" name="Header Placeholder 3"/>
          <p:cNvSpPr>
            <a:spLocks noGrp="1"/>
          </p:cNvSpPr>
          <p:nvPr>
            <p:ph type="hdr" sz="quarter"/>
          </p:nvPr>
        </p:nvSpPr>
        <p:spPr>
          <a:xfrm>
            <a:off x="-1" y="1"/>
            <a:ext cx="3286823" cy="458788"/>
          </a:xfrm>
        </p:spPr>
        <p:txBody>
          <a:bodyPr/>
          <a:lstStyle/>
          <a:p>
            <a:pPr>
              <a:defRPr/>
            </a:pPr>
            <a:r>
              <a:rPr lang="en-US"/>
              <a:t>Score Report Insights to Drive Instruction, Part 1</a:t>
            </a:r>
            <a:endParaRPr lang="en-US" dirty="0"/>
          </a:p>
        </p:txBody>
      </p:sp>
    </p:spTree>
    <p:extLst>
      <p:ext uri="{BB962C8B-B14F-4D97-AF65-F5344CB8AC3E}">
        <p14:creationId xmlns:p14="http://schemas.microsoft.com/office/powerpoint/2010/main" val="3698285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Score Report Insights to Drive Instruction, Part 1</a:t>
            </a:r>
            <a:endParaRPr lang="en-US" dirty="0"/>
          </a:p>
        </p:txBody>
      </p:sp>
      <p:sp>
        <p:nvSpPr>
          <p:cNvPr id="5" name="Date Placeholder 4"/>
          <p:cNvSpPr>
            <a:spLocks noGrp="1"/>
          </p:cNvSpPr>
          <p:nvPr>
            <p:ph type="dt" idx="11"/>
          </p:nvPr>
        </p:nvSpPr>
        <p:spPr/>
        <p:txBody>
          <a:bodyPr/>
          <a:lstStyle/>
          <a:p>
            <a:r>
              <a:rPr lang="en-US"/>
              <a:t>7/2018</a:t>
            </a:r>
            <a:endParaRPr lang="en-US" dirty="0"/>
          </a:p>
        </p:txBody>
      </p:sp>
      <p:sp>
        <p:nvSpPr>
          <p:cNvPr id="6" name="Footer Placeholder 5"/>
          <p:cNvSpPr>
            <a:spLocks noGrp="1"/>
          </p:cNvSpPr>
          <p:nvPr>
            <p:ph type="ftr" sz="quarter" idx="12"/>
          </p:nvPr>
        </p:nvSpPr>
        <p:spPr/>
        <p:txBody>
          <a:bodyPr/>
          <a:lstStyle/>
          <a:p>
            <a:r>
              <a:rPr lang="en-US"/>
              <a:t>© Copyright GED Testing Service LLC. All rights reserved.</a:t>
            </a:r>
            <a:endParaRPr lang="en-US" dirty="0"/>
          </a:p>
        </p:txBody>
      </p:sp>
      <p:sp>
        <p:nvSpPr>
          <p:cNvPr id="7" name="Slide Number Placeholder 6"/>
          <p:cNvSpPr>
            <a:spLocks noGrp="1"/>
          </p:cNvSpPr>
          <p:nvPr>
            <p:ph type="sldNum" sz="quarter" idx="13"/>
          </p:nvPr>
        </p:nvSpPr>
        <p:spPr/>
        <p:txBody>
          <a:bodyPr/>
          <a:lstStyle/>
          <a:p>
            <a:fld id="{6583769A-2A3C-664A-B1A3-FCFF0FA87D20}" type="slidenum">
              <a:rPr lang="en-US" smtClean="0"/>
              <a:t>4</a:t>
            </a:fld>
            <a:endParaRPr lang="en-US" dirty="0"/>
          </a:p>
        </p:txBody>
      </p:sp>
    </p:spTree>
    <p:extLst>
      <p:ext uri="{BB962C8B-B14F-4D97-AF65-F5344CB8AC3E}">
        <p14:creationId xmlns:p14="http://schemas.microsoft.com/office/powerpoint/2010/main" val="415201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Score Report Insights to Drive Instruction, Part 1</a:t>
            </a:r>
            <a:endParaRPr lang="en-US" dirty="0"/>
          </a:p>
        </p:txBody>
      </p:sp>
      <p:sp>
        <p:nvSpPr>
          <p:cNvPr id="5" name="Date Placeholder 4"/>
          <p:cNvSpPr>
            <a:spLocks noGrp="1"/>
          </p:cNvSpPr>
          <p:nvPr>
            <p:ph type="dt" idx="11"/>
          </p:nvPr>
        </p:nvSpPr>
        <p:spPr/>
        <p:txBody>
          <a:bodyPr/>
          <a:lstStyle/>
          <a:p>
            <a:r>
              <a:rPr lang="en-US"/>
              <a:t>7/2018</a:t>
            </a:r>
            <a:endParaRPr lang="en-US" dirty="0"/>
          </a:p>
        </p:txBody>
      </p:sp>
      <p:sp>
        <p:nvSpPr>
          <p:cNvPr id="6" name="Footer Placeholder 5"/>
          <p:cNvSpPr>
            <a:spLocks noGrp="1"/>
          </p:cNvSpPr>
          <p:nvPr>
            <p:ph type="ftr" sz="quarter" idx="12"/>
          </p:nvPr>
        </p:nvSpPr>
        <p:spPr/>
        <p:txBody>
          <a:bodyPr/>
          <a:lstStyle/>
          <a:p>
            <a:r>
              <a:rPr lang="en-US"/>
              <a:t>© Copyright GED Testing Service LLC. All rights reserved.</a:t>
            </a:r>
            <a:endParaRPr lang="en-US" dirty="0"/>
          </a:p>
        </p:txBody>
      </p:sp>
      <p:sp>
        <p:nvSpPr>
          <p:cNvPr id="7" name="Slide Number Placeholder 6"/>
          <p:cNvSpPr>
            <a:spLocks noGrp="1"/>
          </p:cNvSpPr>
          <p:nvPr>
            <p:ph type="sldNum" sz="quarter" idx="13"/>
          </p:nvPr>
        </p:nvSpPr>
        <p:spPr/>
        <p:txBody>
          <a:bodyPr/>
          <a:lstStyle/>
          <a:p>
            <a:fld id="{6583769A-2A3C-664A-B1A3-FCFF0FA87D20}" type="slidenum">
              <a:rPr lang="en-US" smtClean="0"/>
              <a:t>5</a:t>
            </a:fld>
            <a:endParaRPr lang="en-US" dirty="0"/>
          </a:p>
        </p:txBody>
      </p:sp>
    </p:spTree>
    <p:extLst>
      <p:ext uri="{BB962C8B-B14F-4D97-AF65-F5344CB8AC3E}">
        <p14:creationId xmlns:p14="http://schemas.microsoft.com/office/powerpoint/2010/main" val="2030861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Score Report Insights to Drive Instruction, Part 1</a:t>
            </a:r>
            <a:endParaRPr lang="en-US" dirty="0"/>
          </a:p>
        </p:txBody>
      </p:sp>
      <p:sp>
        <p:nvSpPr>
          <p:cNvPr id="5" name="Date Placeholder 4"/>
          <p:cNvSpPr>
            <a:spLocks noGrp="1"/>
          </p:cNvSpPr>
          <p:nvPr>
            <p:ph type="dt" idx="11"/>
          </p:nvPr>
        </p:nvSpPr>
        <p:spPr/>
        <p:txBody>
          <a:bodyPr/>
          <a:lstStyle/>
          <a:p>
            <a:r>
              <a:rPr lang="en-US"/>
              <a:t>7/2018</a:t>
            </a:r>
            <a:endParaRPr lang="en-US" dirty="0"/>
          </a:p>
        </p:txBody>
      </p:sp>
      <p:sp>
        <p:nvSpPr>
          <p:cNvPr id="6" name="Footer Placeholder 5"/>
          <p:cNvSpPr>
            <a:spLocks noGrp="1"/>
          </p:cNvSpPr>
          <p:nvPr>
            <p:ph type="ftr" sz="quarter" idx="12"/>
          </p:nvPr>
        </p:nvSpPr>
        <p:spPr/>
        <p:txBody>
          <a:bodyPr/>
          <a:lstStyle/>
          <a:p>
            <a:r>
              <a:rPr lang="en-US"/>
              <a:t>© Copyright GED Testing Service LLC. All rights reserved.</a:t>
            </a:r>
            <a:endParaRPr lang="en-US" dirty="0"/>
          </a:p>
        </p:txBody>
      </p:sp>
      <p:sp>
        <p:nvSpPr>
          <p:cNvPr id="7" name="Slide Number Placeholder 6"/>
          <p:cNvSpPr>
            <a:spLocks noGrp="1"/>
          </p:cNvSpPr>
          <p:nvPr>
            <p:ph type="sldNum" sz="quarter" idx="13"/>
          </p:nvPr>
        </p:nvSpPr>
        <p:spPr/>
        <p:txBody>
          <a:bodyPr/>
          <a:lstStyle/>
          <a:p>
            <a:fld id="{6583769A-2A3C-664A-B1A3-FCFF0FA87D20}" type="slidenum">
              <a:rPr lang="en-US" smtClean="0"/>
              <a:t>6</a:t>
            </a:fld>
            <a:endParaRPr lang="en-US" dirty="0"/>
          </a:p>
        </p:txBody>
      </p:sp>
    </p:spTree>
    <p:extLst>
      <p:ext uri="{BB962C8B-B14F-4D97-AF65-F5344CB8AC3E}">
        <p14:creationId xmlns:p14="http://schemas.microsoft.com/office/powerpoint/2010/main" val="3618056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p>
          <a:p>
            <a:endParaRPr lang="en-US" dirty="0"/>
          </a:p>
          <a:p>
            <a:r>
              <a:rPr lang="en-US" dirty="0"/>
              <a:t>Review the basic features</a:t>
            </a:r>
            <a:r>
              <a:rPr lang="en-US" baseline="0" dirty="0"/>
              <a:t> of the score report and discuss that you will be showing them what these look like on the actual report.</a:t>
            </a:r>
            <a:endParaRPr lang="en-US" dirty="0"/>
          </a:p>
        </p:txBody>
      </p:sp>
      <p:sp>
        <p:nvSpPr>
          <p:cNvPr id="4" name="Slide Number Placeholder 3"/>
          <p:cNvSpPr>
            <a:spLocks noGrp="1"/>
          </p:cNvSpPr>
          <p:nvPr>
            <p:ph type="sldNum" sz="quarter" idx="10"/>
          </p:nvPr>
        </p:nvSpPr>
        <p:spPr/>
        <p:txBody>
          <a:bodyPr/>
          <a:lstStyle/>
          <a:p>
            <a:fld id="{F4B847EB-B2BF-D24D-A326-78699DF339EC}" type="slidenum">
              <a:rPr lang="en-US" smtClean="0"/>
              <a:t>7</a:t>
            </a:fld>
            <a:endParaRPr lang="en-US" dirty="0"/>
          </a:p>
        </p:txBody>
      </p:sp>
      <p:sp>
        <p:nvSpPr>
          <p:cNvPr id="5" name="Date Placeholder 4"/>
          <p:cNvSpPr>
            <a:spLocks noGrp="1"/>
          </p:cNvSpPr>
          <p:nvPr>
            <p:ph type="dt" idx="11"/>
          </p:nvPr>
        </p:nvSpPr>
        <p:spPr/>
        <p:txBody>
          <a:bodyPr/>
          <a:lstStyle/>
          <a:p>
            <a:r>
              <a:rPr lang="en-US"/>
              <a:t>7/2018</a:t>
            </a:r>
            <a:endParaRPr lang="en-US" dirty="0"/>
          </a:p>
        </p:txBody>
      </p:sp>
      <p:sp>
        <p:nvSpPr>
          <p:cNvPr id="6" name="Header Placeholder 5"/>
          <p:cNvSpPr>
            <a:spLocks noGrp="1"/>
          </p:cNvSpPr>
          <p:nvPr>
            <p:ph type="hdr" sz="quarter" idx="12"/>
          </p:nvPr>
        </p:nvSpPr>
        <p:spPr/>
        <p:txBody>
          <a:bodyPr/>
          <a:lstStyle/>
          <a:p>
            <a:r>
              <a:rPr lang="en-US"/>
              <a:t>Score Report Insights to Drive Instruction, Part 1</a:t>
            </a:r>
            <a:endParaRPr lang="en-US" dirty="0"/>
          </a:p>
        </p:txBody>
      </p:sp>
      <p:sp>
        <p:nvSpPr>
          <p:cNvPr id="7" name="Footer Placeholder 6"/>
          <p:cNvSpPr>
            <a:spLocks noGrp="1"/>
          </p:cNvSpPr>
          <p:nvPr>
            <p:ph type="ftr" sz="quarter" idx="13"/>
          </p:nvPr>
        </p:nvSpPr>
        <p:spPr/>
        <p:txBody>
          <a:bodyPr/>
          <a:lstStyle/>
          <a:p>
            <a:r>
              <a:rPr lang="en-US" dirty="0"/>
              <a:t>© Copyright GED Testing Service LLC. All rights reserved.</a:t>
            </a:r>
          </a:p>
        </p:txBody>
      </p:sp>
    </p:spTree>
    <p:extLst>
      <p:ext uri="{BB962C8B-B14F-4D97-AF65-F5344CB8AC3E}">
        <p14:creationId xmlns:p14="http://schemas.microsoft.com/office/powerpoint/2010/main" val="77845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Points</a:t>
            </a:r>
            <a:endParaRPr lang="en-US" b="0" baseline="0" dirty="0"/>
          </a:p>
          <a:p>
            <a:r>
              <a:rPr lang="en-US" b="0" baseline="0" dirty="0"/>
              <a:t>There are many different ways that we can use PLDs to assist us in developing an effective curriculum. Here are four tips to get started.</a:t>
            </a:r>
          </a:p>
          <a:p>
            <a:endParaRPr lang="en-US" b="0" baseline="0" dirty="0"/>
          </a:p>
          <a:p>
            <a:r>
              <a:rPr lang="en-US" b="1" baseline="0" dirty="0"/>
              <a:t>Tip 1: Use PLDs to assess a student’s current skill level</a:t>
            </a:r>
            <a:endParaRPr lang="en-US" b="1" dirty="0"/>
          </a:p>
          <a:p>
            <a:r>
              <a:rPr lang="en-US" b="0" dirty="0"/>
              <a:t>Identify where to focus in order to develop the skills students need to move to the next performance level</a:t>
            </a:r>
          </a:p>
          <a:p>
            <a:r>
              <a:rPr lang="en-US" b="1" dirty="0"/>
              <a:t>Tip 2: Use PLDs to determine when students are ready to test</a:t>
            </a:r>
            <a:r>
              <a:rPr lang="en-US" b="0" dirty="0"/>
              <a:t/>
            </a:r>
            <a:br>
              <a:rPr lang="en-US" b="0" dirty="0"/>
            </a:br>
            <a:r>
              <a:rPr lang="en-US" b="0" dirty="0"/>
              <a:t>Determine if a student should take GED Ready</a:t>
            </a:r>
            <a:r>
              <a:rPr lang="en-US" b="0" baseline="30000" dirty="0"/>
              <a:t>®</a:t>
            </a:r>
            <a:r>
              <a:rPr lang="en-US" b="0" dirty="0"/>
              <a:t> or the GED</a:t>
            </a:r>
            <a:r>
              <a:rPr lang="en-US" b="0" baseline="30000" dirty="0"/>
              <a:t>®</a:t>
            </a:r>
            <a:r>
              <a:rPr lang="en-US" b="0" dirty="0"/>
              <a:t> test</a:t>
            </a:r>
          </a:p>
          <a:p>
            <a:r>
              <a:rPr lang="en-US" b="0" dirty="0"/>
              <a:t>Use with the Enhanced Score Report's personalized study plan to create a plan for developing student skills</a:t>
            </a:r>
          </a:p>
          <a:p>
            <a:r>
              <a:rPr lang="en-US" b="1" dirty="0"/>
              <a:t>Tip 3: Use PLDs to shape learning activities</a:t>
            </a:r>
            <a:r>
              <a:rPr lang="en-US" b="0" dirty="0"/>
              <a:t/>
            </a:r>
            <a:br>
              <a:rPr lang="en-US" b="0" dirty="0"/>
            </a:br>
            <a:r>
              <a:rPr lang="en-US" b="0" dirty="0"/>
              <a:t>Set learning objectives in your classroom based on the PLDs</a:t>
            </a:r>
          </a:p>
          <a:p>
            <a:r>
              <a:rPr lang="en-US" b="0" dirty="0"/>
              <a:t>Determine if you need to adjust how you're approaching the content</a:t>
            </a:r>
          </a:p>
          <a:p>
            <a:r>
              <a:rPr lang="en-US" b="0" dirty="0"/>
              <a:t>Work one-on-one with students to help develop needed skills</a:t>
            </a:r>
          </a:p>
          <a:p>
            <a:r>
              <a:rPr lang="en-US" b="1" dirty="0"/>
              <a:t>Tip 4: Use PLDs to add perspective to lesson plans</a:t>
            </a:r>
            <a:r>
              <a:rPr lang="en-US" b="0" dirty="0"/>
              <a:t/>
            </a:r>
            <a:br>
              <a:rPr lang="en-US" b="0" dirty="0"/>
            </a:br>
            <a:r>
              <a:rPr lang="en-US" b="0" dirty="0"/>
              <a:t>Determine how prepared your students are and create lesson plans accordingly</a:t>
            </a:r>
          </a:p>
          <a:p>
            <a:r>
              <a:rPr lang="en-US" b="0" dirty="0"/>
              <a:t>Identify the gaps in your students’ skills and develop focused lesson plans to address those gaps</a:t>
            </a:r>
          </a:p>
          <a:p>
            <a:endParaRPr lang="en-US" b="0" dirty="0"/>
          </a:p>
          <a:p>
            <a:endParaRPr lang="en-US" b="0" dirty="0"/>
          </a:p>
          <a:p>
            <a:endParaRPr lang="en-US" b="0" dirty="0"/>
          </a:p>
        </p:txBody>
      </p:sp>
      <p:sp>
        <p:nvSpPr>
          <p:cNvPr id="5" name="Date Placeholder 4"/>
          <p:cNvSpPr>
            <a:spLocks noGrp="1"/>
          </p:cNvSpPr>
          <p:nvPr>
            <p:ph type="dt" idx="11"/>
          </p:nvPr>
        </p:nvSpPr>
        <p:spPr/>
        <p:txBody>
          <a:bodyPr/>
          <a:lstStyle/>
          <a:p>
            <a:pPr>
              <a:defRPr/>
            </a:pPr>
            <a:r>
              <a:rPr lang="en-US" altLang="en-US"/>
              <a:t>7/2018</a:t>
            </a:r>
            <a:endParaRPr lang="en-US" altLang="en-US" dirty="0"/>
          </a:p>
        </p:txBody>
      </p:sp>
      <p:sp>
        <p:nvSpPr>
          <p:cNvPr id="6" name="Footer Placeholder 5"/>
          <p:cNvSpPr>
            <a:spLocks noGrp="1"/>
          </p:cNvSpPr>
          <p:nvPr>
            <p:ph type="ftr" sz="quarter" idx="12"/>
          </p:nvPr>
        </p:nvSpPr>
        <p:spPr/>
        <p:txBody>
          <a:bodyPr/>
          <a:lstStyle/>
          <a:p>
            <a:pPr>
              <a:defRPr/>
            </a:pPr>
            <a:r>
              <a:rPr lang="en-US" dirty="0"/>
              <a:t>© Copyright GED Testing Service LLC. All rights reserved.</a:t>
            </a:r>
          </a:p>
        </p:txBody>
      </p:sp>
      <p:sp>
        <p:nvSpPr>
          <p:cNvPr id="7" name="Slide Number Placeholder 6"/>
          <p:cNvSpPr>
            <a:spLocks noGrp="1"/>
          </p:cNvSpPr>
          <p:nvPr>
            <p:ph type="sldNum" sz="quarter" idx="13"/>
          </p:nvPr>
        </p:nvSpPr>
        <p:spPr/>
        <p:txBody>
          <a:bodyPr/>
          <a:lstStyle/>
          <a:p>
            <a:pPr>
              <a:defRPr/>
            </a:pPr>
            <a:fld id="{C021BA69-382D-4416-BE3D-C6A30DBB3278}" type="slidenum">
              <a:rPr lang="en-US" altLang="en-US" smtClean="0"/>
              <a:pPr>
                <a:defRPr/>
              </a:pPr>
              <a:t>15</a:t>
            </a:fld>
            <a:endParaRPr lang="en-US" altLang="en-US" dirty="0"/>
          </a:p>
        </p:txBody>
      </p:sp>
      <p:sp>
        <p:nvSpPr>
          <p:cNvPr id="8" name="Header Placeholder 7"/>
          <p:cNvSpPr>
            <a:spLocks noGrp="1"/>
          </p:cNvSpPr>
          <p:nvPr>
            <p:ph type="hdr" sz="quarter" idx="14"/>
          </p:nvPr>
        </p:nvSpPr>
        <p:spPr/>
        <p:txBody>
          <a:bodyPr/>
          <a:lstStyle/>
          <a:p>
            <a:pPr>
              <a:defRPr/>
            </a:pPr>
            <a:r>
              <a:rPr lang="en-US"/>
              <a:t>Score Report Insights to Drive Instruction, Part 1</a:t>
            </a:r>
            <a:endParaRPr lang="en-US" dirty="0"/>
          </a:p>
        </p:txBody>
      </p:sp>
    </p:spTree>
    <p:extLst>
      <p:ext uri="{BB962C8B-B14F-4D97-AF65-F5344CB8AC3E}">
        <p14:creationId xmlns:p14="http://schemas.microsoft.com/office/powerpoint/2010/main" val="3224865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a:t>
            </a:r>
            <a:r>
              <a:rPr lang="en-US" baseline="0" dirty="0"/>
              <a:t> Points</a:t>
            </a:r>
          </a:p>
          <a:p>
            <a:endParaRPr lang="en-US" baseline="0" dirty="0"/>
          </a:p>
          <a:p>
            <a:r>
              <a:rPr lang="en-US" baseline="0" dirty="0"/>
              <a:t>We know that the test is called Mathematical Reasoning, but what is it?</a:t>
            </a:r>
          </a:p>
          <a:p>
            <a:endParaRPr lang="en-US" baseline="0" dirty="0"/>
          </a:p>
          <a:p>
            <a:r>
              <a:rPr lang="en-US" baseline="0" dirty="0"/>
              <a:t>Share statement on the slide.</a:t>
            </a:r>
            <a:endParaRPr lang="en-US" dirty="0"/>
          </a:p>
        </p:txBody>
      </p:sp>
      <p:sp>
        <p:nvSpPr>
          <p:cNvPr id="4" name="Slide Number Placeholder 3"/>
          <p:cNvSpPr>
            <a:spLocks noGrp="1"/>
          </p:cNvSpPr>
          <p:nvPr>
            <p:ph type="sldNum" sz="quarter" idx="10"/>
          </p:nvPr>
        </p:nvSpPr>
        <p:spPr/>
        <p:txBody>
          <a:bodyPr/>
          <a:lstStyle/>
          <a:p>
            <a:fld id="{F4B847EB-B2BF-D24D-A326-78699DF339EC}" type="slidenum">
              <a:rPr lang="en-US" smtClean="0"/>
              <a:t>16</a:t>
            </a:fld>
            <a:endParaRPr lang="en-US" dirty="0"/>
          </a:p>
        </p:txBody>
      </p:sp>
    </p:spTree>
    <p:extLst>
      <p:ext uri="{BB962C8B-B14F-4D97-AF65-F5344CB8AC3E}">
        <p14:creationId xmlns:p14="http://schemas.microsoft.com/office/powerpoint/2010/main" val="3501592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we look at questions on the GED Practice test/Item Sampler, think about how the questions require that our students apply and develop quantitative and algebraic reasoning skills that go beyond rote memorization and application of formulas and/or procedural steps. Instead, they require that our students are able to think and reason about math as they solve real-world problems. They need to be able to answer questions such as:</a:t>
            </a:r>
          </a:p>
          <a:p>
            <a:pPr marL="171450" indent="-171450">
              <a:buFont typeface="Arial" panose="020B0604020202020204" pitchFamily="34" charset="0"/>
              <a:buChar char="•"/>
            </a:pPr>
            <a:r>
              <a:rPr lang="en-US" baseline="0" dirty="0"/>
              <a:t>What is the question asking?</a:t>
            </a:r>
          </a:p>
          <a:p>
            <a:pPr marL="171450" indent="-171450">
              <a:buFont typeface="Arial" panose="020B0604020202020204" pitchFamily="34" charset="0"/>
              <a:buChar char="•"/>
            </a:pPr>
            <a:r>
              <a:rPr lang="en-US" baseline="0" dirty="0"/>
              <a:t>What heuristics can I use to solve the problem?</a:t>
            </a:r>
          </a:p>
          <a:p>
            <a:pPr marL="171450" indent="-171450">
              <a:buFont typeface="Arial" panose="020B0604020202020204" pitchFamily="34" charset="0"/>
              <a:buChar char="•"/>
            </a:pPr>
            <a:r>
              <a:rPr lang="en-US" baseline="0" dirty="0"/>
              <a:t>Is my answer reasonable and does it answer the question?</a:t>
            </a:r>
          </a:p>
          <a:p>
            <a:pPr marL="171450" indent="-171450">
              <a:buFont typeface="Arial" panose="020B0604020202020204" pitchFamily="34" charset="0"/>
              <a:buChar char="•"/>
            </a:pPr>
            <a:endParaRPr lang="en-US" baseline="0" dirty="0"/>
          </a:p>
          <a:p>
            <a:r>
              <a:rPr lang="en-US" baseline="0" dirty="0"/>
              <a:t>These are important skills in both real-world situations, as well as in the workplace and postsecondary education.</a:t>
            </a:r>
            <a:endParaRPr lang="en-US" dirty="0"/>
          </a:p>
        </p:txBody>
      </p:sp>
    </p:spTree>
    <p:extLst>
      <p:ext uri="{BB962C8B-B14F-4D97-AF65-F5344CB8AC3E}">
        <p14:creationId xmlns:p14="http://schemas.microsoft.com/office/powerpoint/2010/main" val="2560759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Points</a:t>
            </a:r>
          </a:p>
          <a:p>
            <a:endParaRPr lang="en-US" dirty="0"/>
          </a:p>
          <a:p>
            <a:r>
              <a:rPr lang="en-US" dirty="0"/>
              <a:t>Research</a:t>
            </a:r>
            <a:r>
              <a:rPr lang="en-US" baseline="0" dirty="0"/>
              <a:t> has also provided us with support for effective teaching and learning. Let’s take a few moments to look at what the research says.</a:t>
            </a:r>
          </a:p>
          <a:p>
            <a:endParaRPr lang="en-US" baseline="0" dirty="0"/>
          </a:p>
          <a:p>
            <a:r>
              <a:rPr lang="en-US" baseline="0" dirty="0"/>
              <a:t>Review this slide and the next.</a:t>
            </a:r>
            <a:endParaRPr lang="en-US" dirty="0"/>
          </a:p>
        </p:txBody>
      </p:sp>
      <p:sp>
        <p:nvSpPr>
          <p:cNvPr id="4" name="Slide Number Placeholder 3"/>
          <p:cNvSpPr>
            <a:spLocks noGrp="1"/>
          </p:cNvSpPr>
          <p:nvPr>
            <p:ph type="sldNum" sz="quarter" idx="10"/>
          </p:nvPr>
        </p:nvSpPr>
        <p:spPr/>
        <p:txBody>
          <a:bodyPr/>
          <a:lstStyle/>
          <a:p>
            <a:fld id="{F4B847EB-B2BF-D24D-A326-78699DF339EC}" type="slidenum">
              <a:rPr lang="en-US" smtClean="0"/>
              <a:t>19</a:t>
            </a:fld>
            <a:endParaRPr lang="en-US" dirty="0"/>
          </a:p>
        </p:txBody>
      </p:sp>
    </p:spTree>
    <p:extLst>
      <p:ext uri="{BB962C8B-B14F-4D97-AF65-F5344CB8AC3E}">
        <p14:creationId xmlns:p14="http://schemas.microsoft.com/office/powerpoint/2010/main" val="33472257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emf"/><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09DDAEE1-CDFA-9A4E-AE90-013CF714D5AE}"/>
              </a:ext>
            </a:extLst>
          </p:cNvPr>
          <p:cNvPicPr>
            <a:picLocks noChangeAspect="1"/>
          </p:cNvPicPr>
          <p:nvPr userDrawn="1"/>
        </p:nvPicPr>
        <p:blipFill rotWithShape="1">
          <a:blip r:embed="rId2">
            <a:alphaModFix amt="10000"/>
            <a:extLst/>
          </a:blip>
          <a:srcRect l="3352" r="10161" b="2703"/>
          <a:stretch/>
        </p:blipFill>
        <p:spPr>
          <a:xfrm>
            <a:off x="0" y="0"/>
            <a:ext cx="9144000" cy="6858000"/>
          </a:xfrm>
          <a:prstGeom prst="rect">
            <a:avLst/>
          </a:prstGeom>
          <a:noFill/>
        </p:spPr>
      </p:pic>
      <p:sp>
        <p:nvSpPr>
          <p:cNvPr id="3" name="Subtitle 2">
            <a:extLst>
              <a:ext uri="{FF2B5EF4-FFF2-40B4-BE49-F238E27FC236}">
                <a16:creationId xmlns:a16="http://schemas.microsoft.com/office/drawing/2014/main" xmlns="" id="{15E7EC74-D20B-574D-AB10-A4B7B90B2B2B}"/>
              </a:ext>
            </a:extLst>
          </p:cNvPr>
          <p:cNvSpPr>
            <a:spLocks noGrp="1"/>
          </p:cNvSpPr>
          <p:nvPr>
            <p:ph type="subTitle" idx="1" hasCustomPrompt="1"/>
          </p:nvPr>
        </p:nvSpPr>
        <p:spPr>
          <a:xfrm>
            <a:off x="2329078" y="3429000"/>
            <a:ext cx="4485844" cy="433965"/>
          </a:xfrm>
          <a:solidFill>
            <a:schemeClr val="accent6"/>
          </a:solidFill>
        </p:spPr>
        <p:txBody>
          <a:bodyPr wrap="none" lIns="182880" tIns="91440" rIns="182880" bIns="91440" anchor="ctr">
            <a:spAutoFit/>
          </a:bodyPr>
          <a:lstStyle>
            <a:lvl1pPr marL="0" indent="0" algn="ctr">
              <a:buNone/>
              <a:defRPr sz="1800">
                <a:solidFill>
                  <a:schemeClr val="bg1"/>
                </a:solidFill>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Click to add presenter name and/or date</a:t>
            </a:r>
          </a:p>
        </p:txBody>
      </p:sp>
      <p:sp>
        <p:nvSpPr>
          <p:cNvPr id="10" name="Rectangle 9">
            <a:extLst>
              <a:ext uri="{FF2B5EF4-FFF2-40B4-BE49-F238E27FC236}">
                <a16:creationId xmlns:a16="http://schemas.microsoft.com/office/drawing/2014/main" xmlns="" id="{6B747056-D864-9943-B945-CBDEC0DBFA18}"/>
              </a:ext>
            </a:extLst>
          </p:cNvPr>
          <p:cNvSpPr/>
          <p:nvPr/>
        </p:nvSpPr>
        <p:spPr>
          <a:xfrm>
            <a:off x="0" y="0"/>
            <a:ext cx="9144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xmlns="" id="{288F970F-174A-0945-9DD1-1083D5D2E6D8}"/>
              </a:ext>
            </a:extLst>
          </p:cNvPr>
          <p:cNvSpPr/>
          <p:nvPr userDrawn="1"/>
        </p:nvSpPr>
        <p:spPr>
          <a:xfrm>
            <a:off x="0" y="0"/>
            <a:ext cx="9144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4" name="Picture 13">
            <a:extLst>
              <a:ext uri="{FF2B5EF4-FFF2-40B4-BE49-F238E27FC236}">
                <a16:creationId xmlns:a16="http://schemas.microsoft.com/office/drawing/2014/main" xmlns="" id="{A376F39E-EEE3-3F43-8CBF-063708FDDF9B}"/>
              </a:ext>
            </a:extLst>
          </p:cNvPr>
          <p:cNvPicPr>
            <a:picLocks noChangeAspect="1"/>
          </p:cNvPicPr>
          <p:nvPr userDrawn="1"/>
        </p:nvPicPr>
        <p:blipFill>
          <a:blip r:embed="rId3"/>
          <a:stretch>
            <a:fillRect/>
          </a:stretch>
        </p:blipFill>
        <p:spPr>
          <a:xfrm>
            <a:off x="3706751" y="5312817"/>
            <a:ext cx="1738398" cy="983497"/>
          </a:xfrm>
          <a:prstGeom prst="rect">
            <a:avLst/>
          </a:prstGeom>
        </p:spPr>
      </p:pic>
      <p:sp>
        <p:nvSpPr>
          <p:cNvPr id="4" name="Text Placeholder 3">
            <a:extLst>
              <a:ext uri="{FF2B5EF4-FFF2-40B4-BE49-F238E27FC236}">
                <a16:creationId xmlns:a16="http://schemas.microsoft.com/office/drawing/2014/main" xmlns="" id="{896E5C3F-8D26-E84F-B390-3C5ADC75341C}"/>
              </a:ext>
            </a:extLst>
          </p:cNvPr>
          <p:cNvSpPr>
            <a:spLocks noGrp="1"/>
          </p:cNvSpPr>
          <p:nvPr>
            <p:ph type="body" sz="quarter" idx="10" hasCustomPrompt="1"/>
          </p:nvPr>
        </p:nvSpPr>
        <p:spPr>
          <a:xfrm>
            <a:off x="492125" y="1349461"/>
            <a:ext cx="8159750" cy="1744980"/>
          </a:xfrm>
        </p:spPr>
        <p:txBody>
          <a:bodyPr lIns="0" tIns="0" rIns="0" bIns="0" anchor="b" anchorCtr="0">
            <a:normAutofit/>
          </a:bodyPr>
          <a:lstStyle>
            <a:lvl1pPr marL="0" indent="0" algn="ctr">
              <a:buNone/>
              <a:defRPr sz="5200" b="1">
                <a:solidFill>
                  <a:schemeClr val="bg1"/>
                </a:solidFill>
                <a:latin typeface="Rockwell" panose="02060603020205020403" pitchFamily="18" charset="77"/>
              </a:defRPr>
            </a:lvl1pPr>
          </a:lstStyle>
          <a:p>
            <a:pPr lvl="0"/>
            <a:r>
              <a:rPr lang="en-US" dirty="0"/>
              <a:t>Edit Title</a:t>
            </a:r>
          </a:p>
        </p:txBody>
      </p:sp>
    </p:spTree>
    <p:extLst>
      <p:ext uri="{BB962C8B-B14F-4D97-AF65-F5344CB8AC3E}">
        <p14:creationId xmlns:p14="http://schemas.microsoft.com/office/powerpoint/2010/main" val="1157065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ntent 3r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xmlns="" id="{9855A100-3887-6743-9B36-18479C193238}"/>
              </a:ext>
            </a:extLst>
          </p:cNvPr>
          <p:cNvSpPr>
            <a:spLocks noGrp="1"/>
          </p:cNvSpPr>
          <p:nvPr>
            <p:ph sz="half" idx="13"/>
          </p:nvPr>
        </p:nvSpPr>
        <p:spPr>
          <a:xfrm>
            <a:off x="4691875" y="1833118"/>
            <a:ext cx="38862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xmlns="" id="{4790754A-2B32-E548-950D-3D41625478B2}"/>
              </a:ext>
            </a:extLst>
          </p:cNvPr>
          <p:cNvSpPr>
            <a:spLocks noGrp="1"/>
          </p:cNvSpPr>
          <p:nvPr>
            <p:ph type="title"/>
          </p:nvPr>
        </p:nvSpPr>
        <p:spPr>
          <a:xfrm>
            <a:off x="301085" y="525108"/>
            <a:ext cx="8447049"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2AA08B5-566F-B349-BFA2-05121F4921D0}"/>
              </a:ext>
            </a:extLst>
          </p:cNvPr>
          <p:cNvSpPr>
            <a:spLocks noGrp="1"/>
          </p:cNvSpPr>
          <p:nvPr>
            <p:ph sz="half" idx="1"/>
          </p:nvPr>
        </p:nvSpPr>
        <p:spPr>
          <a:xfrm>
            <a:off x="485078" y="1833118"/>
            <a:ext cx="38862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xmlns=""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dirty="0"/>
          </a:p>
        </p:txBody>
      </p:sp>
      <p:sp>
        <p:nvSpPr>
          <p:cNvPr id="9" name="Rectangle 8">
            <a:extLst>
              <a:ext uri="{FF2B5EF4-FFF2-40B4-BE49-F238E27FC236}">
                <a16:creationId xmlns:a16="http://schemas.microsoft.com/office/drawing/2014/main" xmlns="" id="{BFC4BD02-03E7-8642-B0E6-135850D5BEC1}"/>
              </a:ext>
            </a:extLst>
          </p:cNvPr>
          <p:cNvSpPr/>
          <p:nvPr/>
        </p:nvSpPr>
        <p:spPr>
          <a:xfrm>
            <a:off x="485078" y="1833117"/>
            <a:ext cx="38862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xmlns="" id="{46D0408B-B86A-744D-8F37-716CE888CED4}"/>
              </a:ext>
            </a:extLst>
          </p:cNvPr>
          <p:cNvSpPr/>
          <p:nvPr/>
        </p:nvSpPr>
        <p:spPr>
          <a:xfrm>
            <a:off x="4691878" y="1833117"/>
            <a:ext cx="388898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a:extLst>
              <a:ext uri="{FF2B5EF4-FFF2-40B4-BE49-F238E27FC236}">
                <a16:creationId xmlns:a16="http://schemas.microsoft.com/office/drawing/2014/main" xmlns="" id="{26CDCF30-BCEE-E64B-B5FE-A8EE9B8D00C9}"/>
              </a:ext>
            </a:extLst>
          </p:cNvPr>
          <p:cNvSpPr/>
          <p:nvPr userDrawn="1"/>
        </p:nvSpPr>
        <p:spPr>
          <a:xfrm>
            <a:off x="485078" y="1833117"/>
            <a:ext cx="3886200"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xmlns="" id="{A730220D-155F-B144-B72A-ECE29424D3B0}"/>
              </a:ext>
            </a:extLst>
          </p:cNvPr>
          <p:cNvSpPr/>
          <p:nvPr userDrawn="1"/>
        </p:nvSpPr>
        <p:spPr>
          <a:xfrm>
            <a:off x="4691878" y="1833117"/>
            <a:ext cx="3888989"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195079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AC2AB4-DDA8-1440-893E-D1CF5505662E}"/>
              </a:ext>
            </a:extLst>
          </p:cNvPr>
          <p:cNvSpPr>
            <a:spLocks noGrp="1"/>
          </p:cNvSpPr>
          <p:nvPr>
            <p:ph type="title"/>
          </p:nvPr>
        </p:nvSpPr>
        <p:spPr>
          <a:xfrm>
            <a:off x="629841" y="365129"/>
            <a:ext cx="78867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xmlns="" id="{C105A573-266D-FD4C-B96B-20E086323414}"/>
              </a:ext>
            </a:extLst>
          </p:cNvPr>
          <p:cNvSpPr>
            <a:spLocks noGrp="1"/>
          </p:cNvSpPr>
          <p:nvPr>
            <p:ph type="body" idx="1"/>
          </p:nvPr>
        </p:nvSpPr>
        <p:spPr>
          <a:xfrm>
            <a:off x="629842" y="1681163"/>
            <a:ext cx="3868340"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xmlns="" id="{8C55411A-0306-BE4F-8725-1A6F3DAAE2B9}"/>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EFBBEA7-A3E5-A548-A13A-B8061E4F8610}"/>
              </a:ext>
            </a:extLst>
          </p:cNvPr>
          <p:cNvSpPr>
            <a:spLocks noGrp="1"/>
          </p:cNvSpPr>
          <p:nvPr>
            <p:ph type="body" sz="quarter" idx="3"/>
          </p:nvPr>
        </p:nvSpPr>
        <p:spPr>
          <a:xfrm>
            <a:off x="4629152" y="1681163"/>
            <a:ext cx="3887391" cy="82391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xmlns="" id="{BA3C6838-3013-4346-8732-32B11F863E62}"/>
              </a:ext>
            </a:extLst>
          </p:cNvPr>
          <p:cNvSpPr>
            <a:spLocks noGrp="1"/>
          </p:cNvSpPr>
          <p:nvPr>
            <p:ph sz="quarter" idx="4"/>
          </p:nvPr>
        </p:nvSpPr>
        <p:spPr>
          <a:xfrm>
            <a:off x="4629152"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xmlns="" id="{5DAC9CA4-BA24-C94A-A925-C6955C8BF1CF}"/>
              </a:ext>
            </a:extLst>
          </p:cNvPr>
          <p:cNvSpPr>
            <a:spLocks noGrp="1"/>
          </p:cNvSpPr>
          <p:nvPr>
            <p:ph type="sldNum" sz="quarter" idx="12"/>
          </p:nvPr>
        </p:nvSpPr>
        <p:spPr/>
        <p:txBody>
          <a:bodyPr/>
          <a:lstStyle/>
          <a:p>
            <a:fld id="{BAE26A2A-DE5F-EA41-900F-AB5C4F1D9848}" type="slidenum">
              <a:rPr lang="en-US" smtClean="0"/>
              <a:t>‹#›</a:t>
            </a:fld>
            <a:endParaRPr lang="en-US" dirty="0"/>
          </a:p>
        </p:txBody>
      </p:sp>
    </p:spTree>
    <p:extLst>
      <p:ext uri="{BB962C8B-B14F-4D97-AF65-F5344CB8AC3E}">
        <p14:creationId xmlns:p14="http://schemas.microsoft.com/office/powerpoint/2010/main" val="1191224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389BAA-F938-2F4A-9A6F-3BAD8DE04C1D}"/>
              </a:ext>
            </a:extLst>
          </p:cNvPr>
          <p:cNvSpPr>
            <a:spLocks noGrp="1"/>
          </p:cNvSpPr>
          <p:nvPr>
            <p:ph type="title"/>
          </p:nvPr>
        </p:nvSpPr>
        <p:spPr/>
        <p:txBody>
          <a:bodyPr anchor="t" anchorCtr="0"/>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xmlns="" id="{5033BD69-E9C6-F842-B9E0-92E45C7E1852}"/>
              </a:ext>
            </a:extLst>
          </p:cNvPr>
          <p:cNvSpPr>
            <a:spLocks noGrp="1"/>
          </p:cNvSpPr>
          <p:nvPr>
            <p:ph type="sldNum" sz="quarter" idx="12"/>
          </p:nvPr>
        </p:nvSpPr>
        <p:spPr/>
        <p:txBody>
          <a:bodyPr/>
          <a:lstStyle/>
          <a:p>
            <a:fld id="{BAE26A2A-DE5F-EA41-900F-AB5C4F1D9848}" type="slidenum">
              <a:rPr lang="en-US" smtClean="0"/>
              <a:t>‹#›</a:t>
            </a:fld>
            <a:endParaRPr lang="en-US" dirty="0"/>
          </a:p>
        </p:txBody>
      </p:sp>
    </p:spTree>
    <p:extLst>
      <p:ext uri="{BB962C8B-B14F-4D97-AF65-F5344CB8AC3E}">
        <p14:creationId xmlns:p14="http://schemas.microsoft.com/office/powerpoint/2010/main" val="2943520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A951AB10-DE50-EE4F-ABA4-905C8AD08418}"/>
              </a:ext>
            </a:extLst>
          </p:cNvPr>
          <p:cNvPicPr>
            <a:picLocks noChangeAspect="1"/>
          </p:cNvPicPr>
          <p:nvPr userDrawn="1"/>
        </p:nvPicPr>
        <p:blipFill rotWithShape="1">
          <a:blip r:embed="rId2">
            <a:alphaModFix amt="10000"/>
            <a:extLst/>
          </a:blip>
          <a:srcRect l="3352" r="10161" b="2703"/>
          <a:stretch/>
        </p:blipFill>
        <p:spPr>
          <a:xfrm>
            <a:off x="0" y="0"/>
            <a:ext cx="9144000" cy="6858000"/>
          </a:xfrm>
          <a:prstGeom prst="rect">
            <a:avLst/>
          </a:prstGeom>
          <a:noFill/>
        </p:spPr>
      </p:pic>
      <p:sp>
        <p:nvSpPr>
          <p:cNvPr id="5" name="Slide Number Placeholder 4">
            <a:extLst>
              <a:ext uri="{FF2B5EF4-FFF2-40B4-BE49-F238E27FC236}">
                <a16:creationId xmlns:a16="http://schemas.microsoft.com/office/drawing/2014/main" xmlns="" id="{5033BD69-E9C6-F842-B9E0-92E45C7E1852}"/>
              </a:ext>
            </a:extLst>
          </p:cNvPr>
          <p:cNvSpPr>
            <a:spLocks noGrp="1"/>
          </p:cNvSpPr>
          <p:nvPr>
            <p:ph type="sldNum" sz="quarter" idx="12"/>
          </p:nvPr>
        </p:nvSpPr>
        <p:spPr/>
        <p:txBody>
          <a:bodyPr/>
          <a:lstStyle/>
          <a:p>
            <a:fld id="{BAE26A2A-DE5F-EA41-900F-AB5C4F1D9848}" type="slidenum">
              <a:rPr lang="en-US" smtClean="0"/>
              <a:t>‹#›</a:t>
            </a:fld>
            <a:endParaRPr lang="en-US" dirty="0"/>
          </a:p>
        </p:txBody>
      </p:sp>
      <p:sp>
        <p:nvSpPr>
          <p:cNvPr id="9" name="Rectangle 8">
            <a:extLst>
              <a:ext uri="{FF2B5EF4-FFF2-40B4-BE49-F238E27FC236}">
                <a16:creationId xmlns:a16="http://schemas.microsoft.com/office/drawing/2014/main" xmlns="" id="{F4C0834C-19B7-1644-BF1B-C60619E10618}"/>
              </a:ext>
            </a:extLst>
          </p:cNvPr>
          <p:cNvSpPr/>
          <p:nvPr/>
        </p:nvSpPr>
        <p:spPr>
          <a:xfrm>
            <a:off x="-111292" y="2272089"/>
            <a:ext cx="9366584" cy="2442410"/>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Picture 9">
            <a:extLst>
              <a:ext uri="{FF2B5EF4-FFF2-40B4-BE49-F238E27FC236}">
                <a16:creationId xmlns:a16="http://schemas.microsoft.com/office/drawing/2014/main" xmlns="" id="{EC766226-AFBB-0741-BB69-8054759664F3}"/>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310607" y="2528177"/>
            <a:ext cx="1005840" cy="676827"/>
          </a:xfrm>
          <a:prstGeom prst="rect">
            <a:avLst/>
          </a:prstGeom>
        </p:spPr>
      </p:pic>
      <p:pic>
        <p:nvPicPr>
          <p:cNvPr id="12" name="Picture 11">
            <a:extLst>
              <a:ext uri="{FF2B5EF4-FFF2-40B4-BE49-F238E27FC236}">
                <a16:creationId xmlns:a16="http://schemas.microsoft.com/office/drawing/2014/main" xmlns="" id="{9075F957-1E14-1A41-B96D-19BB009FFA11}"/>
              </a:ext>
            </a:extLst>
          </p:cNvPr>
          <p:cNvPicPr>
            <a:picLocks noChangeAspect="1"/>
          </p:cNvPicPr>
          <p:nvPr userDrawn="1"/>
        </p:nvPicPr>
        <p:blipFill>
          <a:blip r:embed="rId4">
            <a:duotone>
              <a:schemeClr val="accent1">
                <a:shade val="45000"/>
                <a:satMod val="135000"/>
              </a:schemeClr>
              <a:prstClr val="white"/>
            </a:duotone>
          </a:blip>
          <a:stretch>
            <a:fillRect/>
          </a:stretch>
        </p:blipFill>
        <p:spPr>
          <a:xfrm>
            <a:off x="7728638" y="3166980"/>
            <a:ext cx="1005840" cy="676827"/>
          </a:xfrm>
          <a:prstGeom prst="rect">
            <a:avLst/>
          </a:prstGeom>
        </p:spPr>
      </p:pic>
      <p:sp>
        <p:nvSpPr>
          <p:cNvPr id="20" name="Rectangle 19">
            <a:extLst>
              <a:ext uri="{FF2B5EF4-FFF2-40B4-BE49-F238E27FC236}">
                <a16:creationId xmlns:a16="http://schemas.microsoft.com/office/drawing/2014/main" xmlns="" id="{2E43D274-EC1E-7A40-8A80-93AC3E60CDD5}"/>
              </a:ext>
            </a:extLst>
          </p:cNvPr>
          <p:cNvSpPr/>
          <p:nvPr userDrawn="1"/>
        </p:nvSpPr>
        <p:spPr>
          <a:xfrm>
            <a:off x="0" y="0"/>
            <a:ext cx="9144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21" name="Picture 20">
            <a:extLst>
              <a:ext uri="{FF2B5EF4-FFF2-40B4-BE49-F238E27FC236}">
                <a16:creationId xmlns:a16="http://schemas.microsoft.com/office/drawing/2014/main" xmlns="" id="{47CBF099-8991-5D47-9C82-B887A0C3DBBE}"/>
              </a:ext>
            </a:extLst>
          </p:cNvPr>
          <p:cNvPicPr>
            <a:picLocks noChangeAspect="1"/>
          </p:cNvPicPr>
          <p:nvPr userDrawn="1"/>
        </p:nvPicPr>
        <p:blipFill>
          <a:blip r:embed="rId5"/>
          <a:stretch>
            <a:fillRect/>
          </a:stretch>
        </p:blipFill>
        <p:spPr>
          <a:xfrm>
            <a:off x="7877844" y="6121577"/>
            <a:ext cx="928404" cy="525243"/>
          </a:xfrm>
          <a:prstGeom prst="rect">
            <a:avLst/>
          </a:prstGeom>
        </p:spPr>
      </p:pic>
      <p:sp>
        <p:nvSpPr>
          <p:cNvPr id="3" name="Text Placeholder 2">
            <a:extLst>
              <a:ext uri="{FF2B5EF4-FFF2-40B4-BE49-F238E27FC236}">
                <a16:creationId xmlns:a16="http://schemas.microsoft.com/office/drawing/2014/main" xmlns="" id="{09A4A22A-0173-E944-882A-14E1BCBDFD17}"/>
              </a:ext>
            </a:extLst>
          </p:cNvPr>
          <p:cNvSpPr>
            <a:spLocks noGrp="1"/>
          </p:cNvSpPr>
          <p:nvPr>
            <p:ph type="body" sz="quarter" idx="18"/>
          </p:nvPr>
        </p:nvSpPr>
        <p:spPr>
          <a:xfrm>
            <a:off x="1579170" y="2594919"/>
            <a:ext cx="6018212" cy="1413339"/>
          </a:xfrm>
        </p:spPr>
        <p:txBody>
          <a:bodyPr/>
          <a:lstStyle>
            <a:lvl1pPr marL="0" indent="0">
              <a:buNone/>
              <a:defRPr i="1">
                <a:solidFill>
                  <a:schemeClr val="bg2">
                    <a:lumMod val="50000"/>
                  </a:schemeClr>
                </a:solidFill>
              </a:defRPr>
            </a:lvl1pPr>
          </a:lstStyle>
          <a:p>
            <a:pPr lvl="0"/>
            <a:r>
              <a:rPr lang="en-US" dirty="0"/>
              <a:t>Edit Master text styles</a:t>
            </a:r>
          </a:p>
        </p:txBody>
      </p:sp>
      <p:sp>
        <p:nvSpPr>
          <p:cNvPr id="18" name="Text Placeholder 2">
            <a:extLst>
              <a:ext uri="{FF2B5EF4-FFF2-40B4-BE49-F238E27FC236}">
                <a16:creationId xmlns:a16="http://schemas.microsoft.com/office/drawing/2014/main" xmlns="" id="{F63737B0-F9CB-AB46-AB21-391324909086}"/>
              </a:ext>
            </a:extLst>
          </p:cNvPr>
          <p:cNvSpPr>
            <a:spLocks noGrp="1"/>
          </p:cNvSpPr>
          <p:nvPr>
            <p:ph type="body" sz="quarter" idx="19" hasCustomPrompt="1"/>
          </p:nvPr>
        </p:nvSpPr>
        <p:spPr>
          <a:xfrm>
            <a:off x="1579170" y="4168595"/>
            <a:ext cx="6018212" cy="412937"/>
          </a:xfrm>
        </p:spPr>
        <p:txBody>
          <a:bodyPr>
            <a:normAutofit/>
          </a:bodyPr>
          <a:lstStyle>
            <a:lvl1pPr marL="0" indent="0" algn="r">
              <a:buNone/>
              <a:defRPr sz="1800" i="1">
                <a:solidFill>
                  <a:schemeClr val="bg2">
                    <a:lumMod val="50000"/>
                  </a:schemeClr>
                </a:solidFill>
              </a:defRPr>
            </a:lvl1pPr>
          </a:lstStyle>
          <a:p>
            <a:pPr lvl="0"/>
            <a:r>
              <a:rPr lang="en-US" dirty="0"/>
              <a:t>— Byline name here</a:t>
            </a:r>
          </a:p>
        </p:txBody>
      </p:sp>
    </p:spTree>
    <p:extLst>
      <p:ext uri="{BB962C8B-B14F-4D97-AF65-F5344CB8AC3E}">
        <p14:creationId xmlns:p14="http://schemas.microsoft.com/office/powerpoint/2010/main" val="1469346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xmlns="" id="{84819F20-715D-954B-A7DA-F648D52FC946}"/>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018747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3C5C14-10A7-3248-A1B3-565034EA5882}"/>
              </a:ext>
            </a:extLst>
          </p:cNvPr>
          <p:cNvSpPr>
            <a:spLocks noGrp="1"/>
          </p:cNvSpPr>
          <p:nvPr>
            <p:ph type="title"/>
          </p:nvPr>
        </p:nvSpPr>
        <p:spPr>
          <a:xfrm>
            <a:off x="301086" y="457200"/>
            <a:ext cx="3277937" cy="1600200"/>
          </a:xfrm>
        </p:spPr>
        <p:txBody>
          <a:bodyPr anchor="b"/>
          <a:lstStyle>
            <a:lvl1pPr>
              <a:defRPr sz="2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1F83C966-C5BA-054C-A04D-47E740DC46F8}"/>
              </a:ext>
            </a:extLst>
          </p:cNvPr>
          <p:cNvSpPr>
            <a:spLocks noGrp="1"/>
          </p:cNvSpPr>
          <p:nvPr>
            <p:ph idx="1"/>
          </p:nvPr>
        </p:nvSpPr>
        <p:spPr>
          <a:xfrm>
            <a:off x="3887394" y="987432"/>
            <a:ext cx="4919285"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4451A04-4E4F-EC41-849F-83508A892BCC}"/>
              </a:ext>
            </a:extLst>
          </p:cNvPr>
          <p:cNvSpPr>
            <a:spLocks noGrp="1"/>
          </p:cNvSpPr>
          <p:nvPr>
            <p:ph type="body" sz="half" idx="2"/>
          </p:nvPr>
        </p:nvSpPr>
        <p:spPr>
          <a:xfrm>
            <a:off x="301086" y="2297150"/>
            <a:ext cx="3277937" cy="3571837"/>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Edit Master text styles</a:t>
            </a:r>
          </a:p>
        </p:txBody>
      </p:sp>
      <p:sp>
        <p:nvSpPr>
          <p:cNvPr id="8" name="Slide Number Placeholder 7">
            <a:extLst>
              <a:ext uri="{FF2B5EF4-FFF2-40B4-BE49-F238E27FC236}">
                <a16:creationId xmlns:a16="http://schemas.microsoft.com/office/drawing/2014/main" xmlns="" id="{07085FB4-97DB-EA42-A44C-EA7C8D954864}"/>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3709647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4CFF36-73D1-6641-A81E-6262477727D5}"/>
              </a:ext>
            </a:extLst>
          </p:cNvPr>
          <p:cNvSpPr>
            <a:spLocks noGrp="1"/>
          </p:cNvSpPr>
          <p:nvPr>
            <p:ph type="title"/>
          </p:nvPr>
        </p:nvSpPr>
        <p:spPr>
          <a:xfrm>
            <a:off x="301086" y="457200"/>
            <a:ext cx="3277937" cy="1600200"/>
          </a:xfrm>
        </p:spPr>
        <p:txBody>
          <a:bodyPr anchor="b"/>
          <a:lstStyle>
            <a:lvl1pPr>
              <a:defRPr sz="2400" b="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xmlns="" id="{62CDA541-F771-F44D-B879-91605476BD53}"/>
              </a:ext>
            </a:extLst>
          </p:cNvPr>
          <p:cNvSpPr>
            <a:spLocks noGrp="1"/>
          </p:cNvSpPr>
          <p:nvPr>
            <p:ph type="pic" idx="1"/>
          </p:nvPr>
        </p:nvSpPr>
        <p:spPr>
          <a:xfrm>
            <a:off x="3887394" y="457201"/>
            <a:ext cx="4919285" cy="540385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xmlns="" id="{2E059967-644C-ED41-B6D6-984569C083FB}"/>
              </a:ext>
            </a:extLst>
          </p:cNvPr>
          <p:cNvSpPr>
            <a:spLocks noGrp="1"/>
          </p:cNvSpPr>
          <p:nvPr>
            <p:ph type="body" sz="half" idx="2"/>
          </p:nvPr>
        </p:nvSpPr>
        <p:spPr>
          <a:xfrm>
            <a:off x="301086" y="2196790"/>
            <a:ext cx="3277937" cy="3672197"/>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Edit Master text styles</a:t>
            </a:r>
          </a:p>
        </p:txBody>
      </p:sp>
      <p:sp>
        <p:nvSpPr>
          <p:cNvPr id="8" name="Slide Number Placeholder 7">
            <a:extLst>
              <a:ext uri="{FF2B5EF4-FFF2-40B4-BE49-F238E27FC236}">
                <a16:creationId xmlns:a16="http://schemas.microsoft.com/office/drawing/2014/main" xmlns="" id="{8D260F6B-8180-044B-AA16-163F69841E0A}"/>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766805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6B938B-7693-F94C-81EC-A5C63FEF6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EC0CC60-8C9A-8E41-AF8B-DC464432DD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xmlns="" id="{27F1513C-2717-C04F-8A33-1E9ED43E88CC}"/>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3797700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0005B88-98D7-3C4B-B641-ECB9CD92F207}"/>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D5A3750-6B5A-6142-91A4-2B5F84A917D7}"/>
              </a:ext>
            </a:extLst>
          </p:cNvPr>
          <p:cNvSpPr>
            <a:spLocks noGrp="1"/>
          </p:cNvSpPr>
          <p:nvPr>
            <p:ph type="body" orient="vert" idx="1"/>
          </p:nvPr>
        </p:nvSpPr>
        <p:spPr>
          <a:xfrm>
            <a:off x="628652"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xmlns="" id="{17A57C02-0215-EB4B-A12C-47CF99ADD686}"/>
              </a:ext>
            </a:extLst>
          </p:cNvPr>
          <p:cNvSpPr>
            <a:spLocks noGrp="1"/>
          </p:cNvSpPr>
          <p:nvPr>
            <p:ph type="sldNum" sz="quarter" idx="10"/>
          </p:nvPr>
        </p:nvSpPr>
        <p:spPr/>
        <p:txBody>
          <a:bodyPr/>
          <a:lstStyle/>
          <a:p>
            <a:fld id="{BAE26A2A-DE5F-EA41-900F-AB5C4F1D9848}" type="slidenum">
              <a:rPr lang="en-US" smtClean="0"/>
              <a:pPr/>
              <a:t>‹#›</a:t>
            </a:fld>
            <a:endParaRPr lang="en-US" dirty="0"/>
          </a:p>
        </p:txBody>
      </p:sp>
    </p:spTree>
    <p:extLst>
      <p:ext uri="{BB962C8B-B14F-4D97-AF65-F5344CB8AC3E}">
        <p14:creationId xmlns:p14="http://schemas.microsoft.com/office/powerpoint/2010/main" val="1203127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2B54C2-981B-EE46-8396-135367C7A324}"/>
              </a:ext>
            </a:extLst>
          </p:cNvPr>
          <p:cNvSpPr>
            <a:spLocks noGrp="1"/>
          </p:cNvSpPr>
          <p:nvPr>
            <p:ph type="title"/>
          </p:nvPr>
        </p:nvSpPr>
        <p:spPr/>
        <p:txBody>
          <a:bodyPr lIns="0" tIns="0" rIns="0" bIns="0"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313E5934-ED0F-9449-B16D-8E2F400E5C0A}"/>
              </a:ext>
            </a:extLst>
          </p:cNvPr>
          <p:cNvSpPr>
            <a:spLocks noGrp="1"/>
          </p:cNvSpPr>
          <p:nvPr>
            <p:ph idx="1"/>
          </p:nvPr>
        </p:nvSpPr>
        <p:spPr/>
        <p:txBody>
          <a:bodyPr/>
          <a:lstStyle>
            <a:lvl1pPr>
              <a:buClr>
                <a:schemeClr val="bg2">
                  <a:lumMod val="75000"/>
                </a:schemeClr>
              </a:buClr>
              <a:defRPr/>
            </a:lvl1pPr>
            <a:lvl2pPr>
              <a:buClr>
                <a:schemeClr val="bg2">
                  <a:lumMod val="75000"/>
                </a:schemeClr>
              </a:buClr>
              <a:defRPr/>
            </a:lvl2pPr>
            <a:lvl3pPr>
              <a:buClr>
                <a:schemeClr val="bg2">
                  <a:lumMod val="75000"/>
                </a:schemeClr>
              </a:buClr>
              <a:defRPr/>
            </a:lvl3pPr>
            <a:lvl4pPr>
              <a:buClr>
                <a:schemeClr val="bg2">
                  <a:lumMod val="75000"/>
                </a:schemeClr>
              </a:buClr>
              <a:defRPr/>
            </a:lvl4pPr>
            <a:lvl5pPr>
              <a:buClr>
                <a:schemeClr val="bg2">
                  <a:lumMod val="75000"/>
                </a:schemeClr>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xmlns=""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dirty="0"/>
          </a:p>
        </p:txBody>
      </p:sp>
    </p:spTree>
    <p:extLst>
      <p:ext uri="{BB962C8B-B14F-4D97-AF65-F5344CB8AC3E}">
        <p14:creationId xmlns:p14="http://schemas.microsoft.com/office/powerpoint/2010/main" val="2268757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vers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2B54C2-981B-EE46-8396-135367C7A324}"/>
              </a:ext>
            </a:extLst>
          </p:cNvPr>
          <p:cNvSpPr>
            <a:spLocks noGrp="1"/>
          </p:cNvSpPr>
          <p:nvPr>
            <p:ph type="title"/>
          </p:nvPr>
        </p:nvSpPr>
        <p:spPr>
          <a:xfrm>
            <a:off x="301083" y="1664043"/>
            <a:ext cx="4427435" cy="1795849"/>
          </a:xfrm>
        </p:spPr>
        <p:txBody>
          <a:bodyPr lIns="0" tIns="0" rIns="0" bIns="0" anchor="b" anchorCtr="0"/>
          <a:lstStyle/>
          <a:p>
            <a:r>
              <a:rPr lang="en-US" dirty="0"/>
              <a:t>Click to edit Master title style</a:t>
            </a:r>
          </a:p>
        </p:txBody>
      </p:sp>
      <p:sp>
        <p:nvSpPr>
          <p:cNvPr id="3" name="Content Placeholder 2">
            <a:extLst>
              <a:ext uri="{FF2B5EF4-FFF2-40B4-BE49-F238E27FC236}">
                <a16:creationId xmlns:a16="http://schemas.microsoft.com/office/drawing/2014/main" xmlns="" id="{313E5934-ED0F-9449-B16D-8E2F400E5C0A}"/>
              </a:ext>
            </a:extLst>
          </p:cNvPr>
          <p:cNvSpPr>
            <a:spLocks noGrp="1"/>
          </p:cNvSpPr>
          <p:nvPr>
            <p:ph idx="1"/>
          </p:nvPr>
        </p:nvSpPr>
        <p:spPr>
          <a:xfrm>
            <a:off x="301083" y="3616411"/>
            <a:ext cx="4427435" cy="2257526"/>
          </a:xfrm>
        </p:spPr>
        <p:txBody>
          <a:bodyPr/>
          <a:lstStyle>
            <a:lvl1pPr>
              <a:buClr>
                <a:schemeClr val="bg2">
                  <a:lumMod val="75000"/>
                </a:schemeClr>
              </a:buClr>
              <a:defRPr sz="1800"/>
            </a:lvl1pPr>
            <a:lvl2pPr>
              <a:buClr>
                <a:schemeClr val="bg2">
                  <a:lumMod val="75000"/>
                </a:schemeClr>
              </a:buClr>
              <a:defRPr sz="1600"/>
            </a:lvl2pPr>
            <a:lvl3pPr>
              <a:buClr>
                <a:schemeClr val="bg2">
                  <a:lumMod val="75000"/>
                </a:schemeClr>
              </a:buClr>
              <a:defRPr sz="1400"/>
            </a:lvl3pPr>
            <a:lvl4pPr>
              <a:buClr>
                <a:schemeClr val="bg2">
                  <a:lumMod val="75000"/>
                </a:schemeClr>
              </a:buClr>
              <a:defRPr sz="1200"/>
            </a:lvl4pPr>
            <a:lvl5pPr>
              <a:buClr>
                <a:schemeClr val="bg2">
                  <a:lumMod val="75000"/>
                </a:schemeClr>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xmlns=""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dirty="0"/>
          </a:p>
        </p:txBody>
      </p:sp>
      <p:sp>
        <p:nvSpPr>
          <p:cNvPr id="5" name="Rectangle 4">
            <a:extLst>
              <a:ext uri="{FF2B5EF4-FFF2-40B4-BE49-F238E27FC236}">
                <a16:creationId xmlns:a16="http://schemas.microsoft.com/office/drawing/2014/main" xmlns="" id="{569E90F1-F78F-6C40-9DD0-0163D4E74E61}"/>
              </a:ext>
            </a:extLst>
          </p:cNvPr>
          <p:cNvSpPr/>
          <p:nvPr userDrawn="1"/>
        </p:nvSpPr>
        <p:spPr>
          <a:xfrm>
            <a:off x="0" y="0"/>
            <a:ext cx="9144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7" name="Picture 6">
            <a:extLst>
              <a:ext uri="{FF2B5EF4-FFF2-40B4-BE49-F238E27FC236}">
                <a16:creationId xmlns:a16="http://schemas.microsoft.com/office/drawing/2014/main" xmlns="" id="{1646C680-EDAA-7A4E-8BDB-CA36B0DBED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79285" y="6116267"/>
            <a:ext cx="949233" cy="548640"/>
          </a:xfrm>
          <a:prstGeom prst="rect">
            <a:avLst/>
          </a:prstGeom>
        </p:spPr>
      </p:pic>
      <p:sp>
        <p:nvSpPr>
          <p:cNvPr id="9" name="Picture Placeholder 8">
            <a:extLst>
              <a:ext uri="{FF2B5EF4-FFF2-40B4-BE49-F238E27FC236}">
                <a16:creationId xmlns:a16="http://schemas.microsoft.com/office/drawing/2014/main" xmlns="" id="{14E9C37E-375D-084B-8919-69CEFD2B7E04}"/>
              </a:ext>
            </a:extLst>
          </p:cNvPr>
          <p:cNvSpPr>
            <a:spLocks noGrp="1"/>
          </p:cNvSpPr>
          <p:nvPr>
            <p:ph type="pic" sz="quarter" idx="11"/>
          </p:nvPr>
        </p:nvSpPr>
        <p:spPr>
          <a:xfrm>
            <a:off x="5043490" y="230188"/>
            <a:ext cx="4100513" cy="6627813"/>
          </a:xfrm>
          <a:solidFill>
            <a:schemeClr val="bg1">
              <a:lumMod val="85000"/>
            </a:schemeClr>
          </a:solidFill>
        </p:spPr>
        <p:txBody>
          <a:bodyPr/>
          <a:lstStyle/>
          <a:p>
            <a:r>
              <a:rPr lang="en-US" dirty="0"/>
              <a:t>Click icon to add picture</a:t>
            </a:r>
          </a:p>
        </p:txBody>
      </p:sp>
    </p:spTree>
    <p:extLst>
      <p:ext uri="{BB962C8B-B14F-4D97-AF65-F5344CB8AC3E}">
        <p14:creationId xmlns:p14="http://schemas.microsoft.com/office/powerpoint/2010/main" val="2614587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Graphic Text Lower Thi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2B54C2-981B-EE46-8396-135367C7A324}"/>
              </a:ext>
            </a:extLst>
          </p:cNvPr>
          <p:cNvSpPr>
            <a:spLocks noGrp="1"/>
          </p:cNvSpPr>
          <p:nvPr>
            <p:ph type="title"/>
          </p:nvPr>
        </p:nvSpPr>
        <p:spPr>
          <a:xfrm>
            <a:off x="301083" y="525108"/>
            <a:ext cx="8513956" cy="1060631"/>
          </a:xfrm>
        </p:spPr>
        <p:txBody>
          <a:bodyPr lIns="0" tIns="0" rIns="0" bIns="0" anchor="t" anchorCtr="0"/>
          <a:lstStyle/>
          <a:p>
            <a:r>
              <a:rPr lang="en-US" dirty="0"/>
              <a:t>Click to edit Master title style</a:t>
            </a:r>
          </a:p>
        </p:txBody>
      </p:sp>
      <p:sp>
        <p:nvSpPr>
          <p:cNvPr id="6" name="Slide Number Placeholder 5">
            <a:extLst>
              <a:ext uri="{FF2B5EF4-FFF2-40B4-BE49-F238E27FC236}">
                <a16:creationId xmlns:a16="http://schemas.microsoft.com/office/drawing/2014/main" xmlns=""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dirty="0"/>
          </a:p>
        </p:txBody>
      </p:sp>
      <p:sp>
        <p:nvSpPr>
          <p:cNvPr id="5" name="Content Placeholder 4">
            <a:extLst>
              <a:ext uri="{FF2B5EF4-FFF2-40B4-BE49-F238E27FC236}">
                <a16:creationId xmlns:a16="http://schemas.microsoft.com/office/drawing/2014/main" xmlns="" id="{22CE39FC-8FAD-AA43-9C92-A75071E75418}"/>
              </a:ext>
            </a:extLst>
          </p:cNvPr>
          <p:cNvSpPr>
            <a:spLocks noGrp="1"/>
          </p:cNvSpPr>
          <p:nvPr>
            <p:ph sz="quarter" idx="13" hasCustomPrompt="1"/>
          </p:nvPr>
        </p:nvSpPr>
        <p:spPr>
          <a:xfrm>
            <a:off x="301229" y="1690689"/>
            <a:ext cx="8514159" cy="2707692"/>
          </a:xfrm>
        </p:spPr>
        <p:txBody>
          <a:bodyPr/>
          <a:lstStyle/>
          <a:p>
            <a:pPr lvl="0"/>
            <a:r>
              <a:rPr lang="en-US" dirty="0"/>
              <a:t>Graphic or Graphs</a:t>
            </a:r>
          </a:p>
        </p:txBody>
      </p:sp>
      <p:sp>
        <p:nvSpPr>
          <p:cNvPr id="7" name="Rectangle 6">
            <a:extLst>
              <a:ext uri="{FF2B5EF4-FFF2-40B4-BE49-F238E27FC236}">
                <a16:creationId xmlns:a16="http://schemas.microsoft.com/office/drawing/2014/main" xmlns="" id="{98D02AAE-D1A2-4A47-84E5-FCA6A267D3FC}"/>
              </a:ext>
            </a:extLst>
          </p:cNvPr>
          <p:cNvSpPr/>
          <p:nvPr/>
        </p:nvSpPr>
        <p:spPr>
          <a:xfrm>
            <a:off x="-173620" y="4503345"/>
            <a:ext cx="9462304" cy="1342663"/>
          </a:xfrm>
          <a:prstGeom prst="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 Placeholder 8">
            <a:extLst>
              <a:ext uri="{FF2B5EF4-FFF2-40B4-BE49-F238E27FC236}">
                <a16:creationId xmlns:a16="http://schemas.microsoft.com/office/drawing/2014/main" xmlns="" id="{5223B582-68D5-1442-90AE-81446A66CC3E}"/>
              </a:ext>
            </a:extLst>
          </p:cNvPr>
          <p:cNvSpPr>
            <a:spLocks noGrp="1"/>
          </p:cNvSpPr>
          <p:nvPr>
            <p:ph type="body" sz="quarter" idx="14" hasCustomPrompt="1"/>
          </p:nvPr>
        </p:nvSpPr>
        <p:spPr>
          <a:xfrm>
            <a:off x="301084" y="4652970"/>
            <a:ext cx="2563652" cy="1100137"/>
          </a:xfrm>
        </p:spPr>
        <p:txBody>
          <a:bodyPr>
            <a:normAutofit/>
          </a:bodyPr>
          <a:lstStyle>
            <a:lvl1pPr marL="0" indent="0" algn="r">
              <a:buNone/>
              <a:defRPr sz="2400" b="1"/>
            </a:lvl1pPr>
            <a:lvl2pPr marL="342884" indent="0">
              <a:buNone/>
              <a:defRPr/>
            </a:lvl2pPr>
            <a:lvl3pPr marL="685766" indent="0">
              <a:buNone/>
              <a:defRPr/>
            </a:lvl3pPr>
            <a:lvl4pPr marL="1028649" indent="0">
              <a:buNone/>
              <a:defRPr/>
            </a:lvl4pPr>
            <a:lvl5pPr marL="1371532" indent="0">
              <a:buNone/>
              <a:defRPr/>
            </a:lvl5pPr>
          </a:lstStyle>
          <a:p>
            <a:pPr lvl="0"/>
            <a:r>
              <a:rPr lang="en-US" dirty="0"/>
              <a:t>Edit This </a:t>
            </a:r>
            <a:r>
              <a:rPr lang="en-US" dirty="0" err="1"/>
              <a:t>Subheader</a:t>
            </a:r>
            <a:r>
              <a:rPr lang="en-US" dirty="0"/>
              <a:t> Text</a:t>
            </a:r>
          </a:p>
        </p:txBody>
      </p:sp>
      <p:cxnSp>
        <p:nvCxnSpPr>
          <p:cNvPr id="11" name="Straight Connector 10">
            <a:extLst>
              <a:ext uri="{FF2B5EF4-FFF2-40B4-BE49-F238E27FC236}">
                <a16:creationId xmlns:a16="http://schemas.microsoft.com/office/drawing/2014/main" xmlns="" id="{816E6D12-0BCB-1F42-BE91-DFAC882E9606}"/>
              </a:ext>
            </a:extLst>
          </p:cNvPr>
          <p:cNvCxnSpPr/>
          <p:nvPr/>
        </p:nvCxnSpPr>
        <p:spPr>
          <a:xfrm>
            <a:off x="3020993" y="4652970"/>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xmlns="" id="{9B2283F8-1BE1-B348-BFF3-258F230C6D75}"/>
              </a:ext>
            </a:extLst>
          </p:cNvPr>
          <p:cNvSpPr>
            <a:spLocks noGrp="1"/>
          </p:cNvSpPr>
          <p:nvPr>
            <p:ph type="body" sz="quarter" idx="15"/>
          </p:nvPr>
        </p:nvSpPr>
        <p:spPr>
          <a:xfrm>
            <a:off x="3177251" y="4652970"/>
            <a:ext cx="5638137" cy="1100137"/>
          </a:xfrm>
        </p:spPr>
        <p:txBody>
          <a:bodyPr>
            <a:normAutofit/>
          </a:bodyPr>
          <a:lstStyle>
            <a:lvl1pPr marL="0" indent="0">
              <a:buNone/>
              <a:defRPr sz="1800"/>
            </a:lvl1pPr>
            <a:lvl2pPr marL="342884" indent="0">
              <a:buNone/>
              <a:defRPr/>
            </a:lvl2pPr>
            <a:lvl3pPr marL="685766" indent="0">
              <a:buNone/>
              <a:defRPr/>
            </a:lvl3pPr>
            <a:lvl4pPr marL="1028649" indent="0">
              <a:buNone/>
              <a:defRPr/>
            </a:lvl4pPr>
            <a:lvl5pPr marL="1371532" indent="0">
              <a:buNone/>
              <a:defRPr/>
            </a:lvl5pPr>
          </a:lstStyle>
          <a:p>
            <a:pPr lvl="0"/>
            <a:r>
              <a:rPr lang="en-US"/>
              <a:t>Edit Master text styles</a:t>
            </a:r>
          </a:p>
        </p:txBody>
      </p:sp>
      <p:cxnSp>
        <p:nvCxnSpPr>
          <p:cNvPr id="12" name="Straight Connector 11">
            <a:extLst>
              <a:ext uri="{FF2B5EF4-FFF2-40B4-BE49-F238E27FC236}">
                <a16:creationId xmlns:a16="http://schemas.microsoft.com/office/drawing/2014/main" xmlns="" id="{FC6E283D-CD05-2A46-A323-E49A33ABE084}"/>
              </a:ext>
            </a:extLst>
          </p:cNvPr>
          <p:cNvCxnSpPr/>
          <p:nvPr userDrawn="1"/>
        </p:nvCxnSpPr>
        <p:spPr>
          <a:xfrm>
            <a:off x="3020993" y="4652970"/>
            <a:ext cx="0" cy="1100137"/>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53311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2B54C2-981B-EE46-8396-135367C7A324}"/>
              </a:ext>
            </a:extLst>
          </p:cNvPr>
          <p:cNvSpPr>
            <a:spLocks noGrp="1"/>
          </p:cNvSpPr>
          <p:nvPr>
            <p:ph type="title"/>
          </p:nvPr>
        </p:nvSpPr>
        <p:spPr>
          <a:xfrm>
            <a:off x="301083" y="525108"/>
            <a:ext cx="8513956" cy="1165587"/>
          </a:xfrm>
        </p:spPr>
        <p:txBody>
          <a:bodyPr lIns="0" tIns="0" rIns="0" bIns="0" anchor="t" anchorCtr="0"/>
          <a:lstStyle>
            <a:lvl1pPr>
              <a:defRPr>
                <a:latin typeface="Rockwell" panose="02060603020205020403" pitchFamily="18" charset="77"/>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313E5934-ED0F-9449-B16D-8E2F400E5C0A}"/>
              </a:ext>
            </a:extLst>
          </p:cNvPr>
          <p:cNvSpPr>
            <a:spLocks noGrp="1"/>
          </p:cNvSpPr>
          <p:nvPr>
            <p:ph idx="1"/>
          </p:nvPr>
        </p:nvSpPr>
        <p:spPr>
          <a:xfrm>
            <a:off x="301085" y="3178105"/>
            <a:ext cx="2626113" cy="2695839"/>
          </a:xfrm>
        </p:spPr>
        <p:txBody>
          <a:bodyPr/>
          <a:lstStyle>
            <a:lvl1pPr marL="0" indent="0" algn="ctr">
              <a:buNone/>
              <a:defRPr sz="1800"/>
            </a:lvl1pPr>
            <a:lvl2pPr>
              <a:defRPr sz="1500"/>
            </a:lvl2pPr>
            <a:lvl3pPr>
              <a:defRPr sz="1350"/>
            </a:lvl3pPr>
          </a:lstStyle>
          <a:p>
            <a:pPr lvl="0"/>
            <a:r>
              <a:rPr lang="en-US"/>
              <a:t>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xmlns=""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dirty="0"/>
          </a:p>
        </p:txBody>
      </p:sp>
      <p:sp>
        <p:nvSpPr>
          <p:cNvPr id="5" name="Picture Placeholder 4">
            <a:extLst>
              <a:ext uri="{FF2B5EF4-FFF2-40B4-BE49-F238E27FC236}">
                <a16:creationId xmlns:a16="http://schemas.microsoft.com/office/drawing/2014/main" xmlns="" id="{1280594D-5C99-4449-8BEF-8FC979CAB6AD}"/>
              </a:ext>
            </a:extLst>
          </p:cNvPr>
          <p:cNvSpPr>
            <a:spLocks noGrp="1"/>
          </p:cNvSpPr>
          <p:nvPr>
            <p:ph type="pic" sz="quarter" idx="13"/>
          </p:nvPr>
        </p:nvSpPr>
        <p:spPr>
          <a:xfrm>
            <a:off x="301228" y="1784356"/>
            <a:ext cx="2625968" cy="1293387"/>
          </a:xfrm>
        </p:spPr>
        <p:txBody>
          <a:bodyPr/>
          <a:lstStyle/>
          <a:p>
            <a:r>
              <a:rPr lang="en-US" dirty="0"/>
              <a:t>Click icon to add picture</a:t>
            </a:r>
          </a:p>
        </p:txBody>
      </p:sp>
      <p:sp>
        <p:nvSpPr>
          <p:cNvPr id="7" name="Content Placeholder 2">
            <a:extLst>
              <a:ext uri="{FF2B5EF4-FFF2-40B4-BE49-F238E27FC236}">
                <a16:creationId xmlns:a16="http://schemas.microsoft.com/office/drawing/2014/main" xmlns="" id="{BAB2A2BC-9AAE-0240-9F33-9E8FB40195D9}"/>
              </a:ext>
            </a:extLst>
          </p:cNvPr>
          <p:cNvSpPr>
            <a:spLocks noGrp="1"/>
          </p:cNvSpPr>
          <p:nvPr>
            <p:ph idx="14"/>
          </p:nvPr>
        </p:nvSpPr>
        <p:spPr>
          <a:xfrm>
            <a:off x="3245006" y="3178105"/>
            <a:ext cx="2626113" cy="2695839"/>
          </a:xfrm>
        </p:spPr>
        <p:txBody>
          <a:bodyPr/>
          <a:lstStyle>
            <a:lvl1pPr marL="0" indent="0" algn="ctr">
              <a:buNone/>
              <a:defRPr sz="1800"/>
            </a:lvl1pPr>
            <a:lvl2pPr>
              <a:defRPr sz="1500"/>
            </a:lvl2pPr>
            <a:lvl3pPr>
              <a:defRPr sz="1350"/>
            </a:lvl3pPr>
          </a:lstStyle>
          <a:p>
            <a:pPr lvl="0"/>
            <a:r>
              <a:rPr lang="en-US"/>
              <a:t>Edit Master text styles</a:t>
            </a:r>
          </a:p>
          <a:p>
            <a:pPr lvl="1"/>
            <a:r>
              <a:rPr lang="en-US"/>
              <a:t>Second level</a:t>
            </a:r>
          </a:p>
          <a:p>
            <a:pPr lvl="2"/>
            <a:r>
              <a:rPr lang="en-US"/>
              <a:t>Third level</a:t>
            </a:r>
          </a:p>
        </p:txBody>
      </p:sp>
      <p:sp>
        <p:nvSpPr>
          <p:cNvPr id="8" name="Picture Placeholder 4">
            <a:extLst>
              <a:ext uri="{FF2B5EF4-FFF2-40B4-BE49-F238E27FC236}">
                <a16:creationId xmlns:a16="http://schemas.microsoft.com/office/drawing/2014/main" xmlns="" id="{BD6159D2-B4F3-FB41-B17E-8F593A0A900B}"/>
              </a:ext>
            </a:extLst>
          </p:cNvPr>
          <p:cNvSpPr>
            <a:spLocks noGrp="1"/>
          </p:cNvSpPr>
          <p:nvPr>
            <p:ph type="pic" sz="quarter" idx="15"/>
          </p:nvPr>
        </p:nvSpPr>
        <p:spPr>
          <a:xfrm>
            <a:off x="3245006" y="1784356"/>
            <a:ext cx="2626113" cy="1293387"/>
          </a:xfrm>
        </p:spPr>
        <p:txBody>
          <a:bodyPr/>
          <a:lstStyle/>
          <a:p>
            <a:r>
              <a:rPr lang="en-US" dirty="0"/>
              <a:t>Click icon to add picture</a:t>
            </a:r>
          </a:p>
        </p:txBody>
      </p:sp>
      <p:sp>
        <p:nvSpPr>
          <p:cNvPr id="9" name="Content Placeholder 2">
            <a:extLst>
              <a:ext uri="{FF2B5EF4-FFF2-40B4-BE49-F238E27FC236}">
                <a16:creationId xmlns:a16="http://schemas.microsoft.com/office/drawing/2014/main" xmlns="" id="{34F96123-4B08-C44F-A786-C18685207405}"/>
              </a:ext>
            </a:extLst>
          </p:cNvPr>
          <p:cNvSpPr>
            <a:spLocks noGrp="1"/>
          </p:cNvSpPr>
          <p:nvPr>
            <p:ph idx="16"/>
          </p:nvPr>
        </p:nvSpPr>
        <p:spPr>
          <a:xfrm>
            <a:off x="6188927" y="3178105"/>
            <a:ext cx="2626113" cy="2695839"/>
          </a:xfrm>
        </p:spPr>
        <p:txBody>
          <a:bodyPr/>
          <a:lstStyle>
            <a:lvl1pPr marL="0" indent="0" algn="ctr">
              <a:buNone/>
              <a:defRPr sz="1800"/>
            </a:lvl1pPr>
            <a:lvl2pPr>
              <a:defRPr sz="1500"/>
            </a:lvl2pPr>
            <a:lvl3pPr>
              <a:defRPr sz="1350"/>
            </a:lvl3pPr>
          </a:lstStyle>
          <a:p>
            <a:pPr lvl="0"/>
            <a:r>
              <a:rPr lang="en-US"/>
              <a:t>Edit Master text styles</a:t>
            </a:r>
          </a:p>
          <a:p>
            <a:pPr lvl="1"/>
            <a:r>
              <a:rPr lang="en-US"/>
              <a:t>Second level</a:t>
            </a:r>
          </a:p>
          <a:p>
            <a:pPr lvl="2"/>
            <a:r>
              <a:rPr lang="en-US"/>
              <a:t>Third level</a:t>
            </a:r>
          </a:p>
        </p:txBody>
      </p:sp>
      <p:sp>
        <p:nvSpPr>
          <p:cNvPr id="10" name="Picture Placeholder 4">
            <a:extLst>
              <a:ext uri="{FF2B5EF4-FFF2-40B4-BE49-F238E27FC236}">
                <a16:creationId xmlns:a16="http://schemas.microsoft.com/office/drawing/2014/main" xmlns="" id="{DD4E196C-3A50-3C4A-9A5E-1ECF0F233CF0}"/>
              </a:ext>
            </a:extLst>
          </p:cNvPr>
          <p:cNvSpPr>
            <a:spLocks noGrp="1"/>
          </p:cNvSpPr>
          <p:nvPr>
            <p:ph type="pic" sz="quarter" idx="17"/>
          </p:nvPr>
        </p:nvSpPr>
        <p:spPr>
          <a:xfrm>
            <a:off x="6188927" y="1784356"/>
            <a:ext cx="2626113" cy="1293387"/>
          </a:xfrm>
        </p:spPr>
        <p:txBody>
          <a:bodyPr/>
          <a:lstStyle/>
          <a:p>
            <a:r>
              <a:rPr lang="en-US" dirty="0"/>
              <a:t>Click icon to add picture</a:t>
            </a:r>
          </a:p>
        </p:txBody>
      </p:sp>
    </p:spTree>
    <p:extLst>
      <p:ext uri="{BB962C8B-B14F-4D97-AF65-F5344CB8AC3E}">
        <p14:creationId xmlns:p14="http://schemas.microsoft.com/office/powerpoint/2010/main" val="403152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nfograph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2B54C2-981B-EE46-8396-135367C7A324}"/>
              </a:ext>
            </a:extLst>
          </p:cNvPr>
          <p:cNvSpPr>
            <a:spLocks noGrp="1"/>
          </p:cNvSpPr>
          <p:nvPr>
            <p:ph type="title"/>
          </p:nvPr>
        </p:nvSpPr>
        <p:spPr>
          <a:xfrm>
            <a:off x="301083" y="525101"/>
            <a:ext cx="8513956" cy="814109"/>
          </a:xfrm>
        </p:spPr>
        <p:txBody>
          <a:bodyPr lIns="0" tIns="0" rIns="0" bIns="0"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313E5934-ED0F-9449-B16D-8E2F400E5C0A}"/>
              </a:ext>
            </a:extLst>
          </p:cNvPr>
          <p:cNvSpPr>
            <a:spLocks noGrp="1"/>
          </p:cNvSpPr>
          <p:nvPr>
            <p:ph idx="1"/>
          </p:nvPr>
        </p:nvSpPr>
        <p:spPr>
          <a:xfrm>
            <a:off x="301086" y="1622307"/>
            <a:ext cx="2737271" cy="1983429"/>
          </a:xfrm>
          <a:solidFill>
            <a:schemeClr val="accent4"/>
          </a:solidFill>
        </p:spPr>
        <p:txBody>
          <a:bodyPr lIns="228600" tIns="1005840" rIns="228600"/>
          <a:lstStyle>
            <a:lvl1pPr marL="0" indent="0" algn="ctr">
              <a:buNone/>
              <a:defRPr/>
            </a:lvl1pPr>
          </a:lstStyle>
          <a:p>
            <a:pPr lvl="0"/>
            <a:r>
              <a:rPr lang="en-US"/>
              <a:t>Edit Master text styles</a:t>
            </a:r>
          </a:p>
        </p:txBody>
      </p:sp>
      <p:sp>
        <p:nvSpPr>
          <p:cNvPr id="6" name="Slide Number Placeholder 5">
            <a:extLst>
              <a:ext uri="{FF2B5EF4-FFF2-40B4-BE49-F238E27FC236}">
                <a16:creationId xmlns:a16="http://schemas.microsoft.com/office/drawing/2014/main" xmlns="" id="{980D3A84-2310-ED45-A48B-686FA2C66191}"/>
              </a:ext>
            </a:extLst>
          </p:cNvPr>
          <p:cNvSpPr>
            <a:spLocks noGrp="1"/>
          </p:cNvSpPr>
          <p:nvPr>
            <p:ph type="sldNum" sz="quarter" idx="12"/>
          </p:nvPr>
        </p:nvSpPr>
        <p:spPr/>
        <p:txBody>
          <a:bodyPr/>
          <a:lstStyle/>
          <a:p>
            <a:fld id="{BAE26A2A-DE5F-EA41-900F-AB5C4F1D9848}" type="slidenum">
              <a:rPr lang="en-US" smtClean="0"/>
              <a:t>‹#›</a:t>
            </a:fld>
            <a:endParaRPr lang="en-US" dirty="0"/>
          </a:p>
        </p:txBody>
      </p:sp>
      <p:sp>
        <p:nvSpPr>
          <p:cNvPr id="5" name="Picture Placeholder 4">
            <a:extLst>
              <a:ext uri="{FF2B5EF4-FFF2-40B4-BE49-F238E27FC236}">
                <a16:creationId xmlns:a16="http://schemas.microsoft.com/office/drawing/2014/main" xmlns="" id="{1280594D-5C99-4449-8BEF-8FC979CAB6AD}"/>
              </a:ext>
            </a:extLst>
          </p:cNvPr>
          <p:cNvSpPr>
            <a:spLocks noGrp="1"/>
          </p:cNvSpPr>
          <p:nvPr>
            <p:ph type="pic" sz="quarter" idx="13"/>
          </p:nvPr>
        </p:nvSpPr>
        <p:spPr>
          <a:xfrm>
            <a:off x="301230" y="1714900"/>
            <a:ext cx="2737120" cy="866254"/>
          </a:xfrm>
        </p:spPr>
        <p:txBody>
          <a:bodyPr/>
          <a:lstStyle>
            <a:lvl1pPr marL="0" indent="0">
              <a:buNone/>
              <a:defRPr/>
            </a:lvl1pPr>
          </a:lstStyle>
          <a:p>
            <a:r>
              <a:rPr lang="en-US" dirty="0"/>
              <a:t>Click icon to add picture</a:t>
            </a:r>
          </a:p>
        </p:txBody>
      </p:sp>
      <p:sp>
        <p:nvSpPr>
          <p:cNvPr id="23" name="Content Placeholder 2">
            <a:extLst>
              <a:ext uri="{FF2B5EF4-FFF2-40B4-BE49-F238E27FC236}">
                <a16:creationId xmlns:a16="http://schemas.microsoft.com/office/drawing/2014/main" xmlns="" id="{96CC65AB-C295-7A41-9E03-C0E1ED788635}"/>
              </a:ext>
            </a:extLst>
          </p:cNvPr>
          <p:cNvSpPr>
            <a:spLocks noGrp="1"/>
          </p:cNvSpPr>
          <p:nvPr>
            <p:ph idx="14"/>
          </p:nvPr>
        </p:nvSpPr>
        <p:spPr>
          <a:xfrm>
            <a:off x="3189428" y="1622307"/>
            <a:ext cx="2737271" cy="1983429"/>
          </a:xfrm>
          <a:solidFill>
            <a:schemeClr val="accent2"/>
          </a:solidFill>
        </p:spPr>
        <p:txBody>
          <a:bodyPr lIns="228600" tIns="1005840" rIns="228600"/>
          <a:lstStyle>
            <a:lvl1pPr marL="0" indent="0" algn="ctr">
              <a:buNone/>
              <a:defRPr>
                <a:solidFill>
                  <a:schemeClr val="bg1"/>
                </a:solidFill>
              </a:defRPr>
            </a:lvl1pPr>
          </a:lstStyle>
          <a:p>
            <a:pPr lvl="0"/>
            <a:r>
              <a:rPr lang="en-US"/>
              <a:t>Edit Master text styles</a:t>
            </a:r>
          </a:p>
        </p:txBody>
      </p:sp>
      <p:sp>
        <p:nvSpPr>
          <p:cNvPr id="24" name="Picture Placeholder 4">
            <a:extLst>
              <a:ext uri="{FF2B5EF4-FFF2-40B4-BE49-F238E27FC236}">
                <a16:creationId xmlns:a16="http://schemas.microsoft.com/office/drawing/2014/main" xmlns="" id="{9AAEDCDC-DB62-1F4B-B898-8CB8A2B484FD}"/>
              </a:ext>
            </a:extLst>
          </p:cNvPr>
          <p:cNvSpPr>
            <a:spLocks noGrp="1"/>
          </p:cNvSpPr>
          <p:nvPr>
            <p:ph type="pic" sz="quarter" idx="15"/>
          </p:nvPr>
        </p:nvSpPr>
        <p:spPr>
          <a:xfrm>
            <a:off x="3189570" y="1714900"/>
            <a:ext cx="2737120" cy="866254"/>
          </a:xfrm>
        </p:spPr>
        <p:txBody>
          <a:bodyPr/>
          <a:lstStyle>
            <a:lvl1pPr marL="0" indent="0">
              <a:buNone/>
              <a:defRPr/>
            </a:lvl1pPr>
          </a:lstStyle>
          <a:p>
            <a:r>
              <a:rPr lang="en-US" dirty="0"/>
              <a:t>Click icon to add picture</a:t>
            </a:r>
          </a:p>
        </p:txBody>
      </p:sp>
      <p:sp>
        <p:nvSpPr>
          <p:cNvPr id="25" name="Content Placeholder 2">
            <a:extLst>
              <a:ext uri="{FF2B5EF4-FFF2-40B4-BE49-F238E27FC236}">
                <a16:creationId xmlns:a16="http://schemas.microsoft.com/office/drawing/2014/main" xmlns="" id="{31DC619D-F61A-5047-888B-01130188CA07}"/>
              </a:ext>
            </a:extLst>
          </p:cNvPr>
          <p:cNvSpPr>
            <a:spLocks noGrp="1"/>
          </p:cNvSpPr>
          <p:nvPr>
            <p:ph idx="16"/>
          </p:nvPr>
        </p:nvSpPr>
        <p:spPr>
          <a:xfrm>
            <a:off x="6077770" y="1622307"/>
            <a:ext cx="2737271" cy="1983429"/>
          </a:xfrm>
          <a:solidFill>
            <a:schemeClr val="accent5"/>
          </a:solidFill>
        </p:spPr>
        <p:txBody>
          <a:bodyPr lIns="228600" tIns="1005840" rIns="228600"/>
          <a:lstStyle>
            <a:lvl1pPr marL="0" indent="0" algn="ctr">
              <a:buNone/>
              <a:defRPr>
                <a:solidFill>
                  <a:schemeClr val="bg1"/>
                </a:solidFill>
              </a:defRPr>
            </a:lvl1pPr>
          </a:lstStyle>
          <a:p>
            <a:pPr lvl="0"/>
            <a:r>
              <a:rPr lang="en-US"/>
              <a:t>Edit Master text styles</a:t>
            </a:r>
          </a:p>
        </p:txBody>
      </p:sp>
      <p:sp>
        <p:nvSpPr>
          <p:cNvPr id="26" name="Picture Placeholder 4">
            <a:extLst>
              <a:ext uri="{FF2B5EF4-FFF2-40B4-BE49-F238E27FC236}">
                <a16:creationId xmlns:a16="http://schemas.microsoft.com/office/drawing/2014/main" xmlns="" id="{AAF73AC8-3114-4C42-98D2-58D0C72D02A0}"/>
              </a:ext>
            </a:extLst>
          </p:cNvPr>
          <p:cNvSpPr>
            <a:spLocks noGrp="1"/>
          </p:cNvSpPr>
          <p:nvPr>
            <p:ph type="pic" sz="quarter" idx="17"/>
          </p:nvPr>
        </p:nvSpPr>
        <p:spPr>
          <a:xfrm>
            <a:off x="6077913" y="1714900"/>
            <a:ext cx="2737120" cy="866254"/>
          </a:xfrm>
        </p:spPr>
        <p:txBody>
          <a:bodyPr/>
          <a:lstStyle>
            <a:lvl1pPr marL="0" indent="0">
              <a:buNone/>
              <a:defRPr/>
            </a:lvl1pPr>
          </a:lstStyle>
          <a:p>
            <a:r>
              <a:rPr lang="en-US" dirty="0"/>
              <a:t>Click icon to add picture</a:t>
            </a:r>
          </a:p>
        </p:txBody>
      </p:sp>
      <p:sp>
        <p:nvSpPr>
          <p:cNvPr id="27" name="Content Placeholder 2">
            <a:extLst>
              <a:ext uri="{FF2B5EF4-FFF2-40B4-BE49-F238E27FC236}">
                <a16:creationId xmlns:a16="http://schemas.microsoft.com/office/drawing/2014/main" xmlns="" id="{7D0D6CAB-F5E1-B74C-A3FF-C19FDFCD8C3F}"/>
              </a:ext>
            </a:extLst>
          </p:cNvPr>
          <p:cNvSpPr>
            <a:spLocks noGrp="1"/>
          </p:cNvSpPr>
          <p:nvPr>
            <p:ph idx="18"/>
          </p:nvPr>
        </p:nvSpPr>
        <p:spPr>
          <a:xfrm>
            <a:off x="301086" y="3763625"/>
            <a:ext cx="2737271" cy="1983429"/>
          </a:xfrm>
          <a:solidFill>
            <a:schemeClr val="accent3"/>
          </a:solidFill>
        </p:spPr>
        <p:txBody>
          <a:bodyPr lIns="228600" tIns="1005840" rIns="228600"/>
          <a:lstStyle>
            <a:lvl1pPr marL="0" indent="0" algn="ctr">
              <a:buNone/>
              <a:defRPr>
                <a:solidFill>
                  <a:schemeClr val="bg1"/>
                </a:solidFill>
              </a:defRPr>
            </a:lvl1pPr>
          </a:lstStyle>
          <a:p>
            <a:pPr lvl="0"/>
            <a:r>
              <a:rPr lang="en-US"/>
              <a:t>Edit Master text styles</a:t>
            </a:r>
          </a:p>
        </p:txBody>
      </p:sp>
      <p:sp>
        <p:nvSpPr>
          <p:cNvPr id="28" name="Picture Placeholder 4">
            <a:extLst>
              <a:ext uri="{FF2B5EF4-FFF2-40B4-BE49-F238E27FC236}">
                <a16:creationId xmlns:a16="http://schemas.microsoft.com/office/drawing/2014/main" xmlns="" id="{3845FBE7-DB4B-7742-9CAB-55CC994B1391}"/>
              </a:ext>
            </a:extLst>
          </p:cNvPr>
          <p:cNvSpPr>
            <a:spLocks noGrp="1"/>
          </p:cNvSpPr>
          <p:nvPr>
            <p:ph type="pic" sz="quarter" idx="19"/>
          </p:nvPr>
        </p:nvSpPr>
        <p:spPr>
          <a:xfrm>
            <a:off x="301230" y="3856218"/>
            <a:ext cx="2737120" cy="866254"/>
          </a:xfrm>
        </p:spPr>
        <p:txBody>
          <a:bodyPr/>
          <a:lstStyle>
            <a:lvl1pPr marL="0" indent="0">
              <a:buNone/>
              <a:defRPr/>
            </a:lvl1pPr>
          </a:lstStyle>
          <a:p>
            <a:r>
              <a:rPr lang="en-US" dirty="0"/>
              <a:t>Click icon to add picture</a:t>
            </a:r>
          </a:p>
        </p:txBody>
      </p:sp>
      <p:sp>
        <p:nvSpPr>
          <p:cNvPr id="29" name="Content Placeholder 2">
            <a:extLst>
              <a:ext uri="{FF2B5EF4-FFF2-40B4-BE49-F238E27FC236}">
                <a16:creationId xmlns:a16="http://schemas.microsoft.com/office/drawing/2014/main" xmlns="" id="{5768AE83-B91F-FA47-84E2-B9E3D1C4118D}"/>
              </a:ext>
            </a:extLst>
          </p:cNvPr>
          <p:cNvSpPr>
            <a:spLocks noGrp="1"/>
          </p:cNvSpPr>
          <p:nvPr>
            <p:ph idx="20"/>
          </p:nvPr>
        </p:nvSpPr>
        <p:spPr>
          <a:xfrm>
            <a:off x="3189428" y="3763625"/>
            <a:ext cx="2737271" cy="1983429"/>
          </a:xfrm>
          <a:solidFill>
            <a:schemeClr val="accent1"/>
          </a:solidFill>
        </p:spPr>
        <p:txBody>
          <a:bodyPr lIns="228600" tIns="1005840" rIns="228600"/>
          <a:lstStyle>
            <a:lvl1pPr marL="0" indent="0" algn="ctr">
              <a:buNone/>
              <a:defRPr>
                <a:solidFill>
                  <a:schemeClr val="bg1"/>
                </a:solidFill>
              </a:defRPr>
            </a:lvl1pPr>
          </a:lstStyle>
          <a:p>
            <a:pPr lvl="0"/>
            <a:r>
              <a:rPr lang="en-US"/>
              <a:t>Edit Master text styles</a:t>
            </a:r>
          </a:p>
        </p:txBody>
      </p:sp>
      <p:sp>
        <p:nvSpPr>
          <p:cNvPr id="30" name="Picture Placeholder 4">
            <a:extLst>
              <a:ext uri="{FF2B5EF4-FFF2-40B4-BE49-F238E27FC236}">
                <a16:creationId xmlns:a16="http://schemas.microsoft.com/office/drawing/2014/main" xmlns="" id="{8C28903F-337C-9843-BD4D-36307E639BF4}"/>
              </a:ext>
            </a:extLst>
          </p:cNvPr>
          <p:cNvSpPr>
            <a:spLocks noGrp="1"/>
          </p:cNvSpPr>
          <p:nvPr>
            <p:ph type="pic" sz="quarter" idx="21"/>
          </p:nvPr>
        </p:nvSpPr>
        <p:spPr>
          <a:xfrm>
            <a:off x="3189570" y="3856218"/>
            <a:ext cx="2737120" cy="866254"/>
          </a:xfrm>
        </p:spPr>
        <p:txBody>
          <a:bodyPr/>
          <a:lstStyle>
            <a:lvl1pPr marL="0" indent="0">
              <a:buNone/>
              <a:defRPr/>
            </a:lvl1pPr>
          </a:lstStyle>
          <a:p>
            <a:r>
              <a:rPr lang="en-US" dirty="0"/>
              <a:t>Click icon to add picture</a:t>
            </a:r>
          </a:p>
        </p:txBody>
      </p:sp>
      <p:sp>
        <p:nvSpPr>
          <p:cNvPr id="31" name="Content Placeholder 2">
            <a:extLst>
              <a:ext uri="{FF2B5EF4-FFF2-40B4-BE49-F238E27FC236}">
                <a16:creationId xmlns:a16="http://schemas.microsoft.com/office/drawing/2014/main" xmlns="" id="{19B2E0AC-5BF2-B247-812E-59BFDA6F9651}"/>
              </a:ext>
            </a:extLst>
          </p:cNvPr>
          <p:cNvSpPr>
            <a:spLocks noGrp="1"/>
          </p:cNvSpPr>
          <p:nvPr>
            <p:ph idx="22"/>
          </p:nvPr>
        </p:nvSpPr>
        <p:spPr>
          <a:xfrm>
            <a:off x="6077770" y="3763625"/>
            <a:ext cx="2737271" cy="1983429"/>
          </a:xfrm>
          <a:solidFill>
            <a:schemeClr val="accent6"/>
          </a:solidFill>
        </p:spPr>
        <p:txBody>
          <a:bodyPr lIns="228600" tIns="1005840" rIns="228600"/>
          <a:lstStyle>
            <a:lvl1pPr marL="0" indent="0" algn="ctr">
              <a:buNone/>
              <a:defRPr/>
            </a:lvl1pPr>
          </a:lstStyle>
          <a:p>
            <a:pPr lvl="0"/>
            <a:r>
              <a:rPr lang="en-US"/>
              <a:t>Edit Master text styles</a:t>
            </a:r>
          </a:p>
        </p:txBody>
      </p:sp>
      <p:sp>
        <p:nvSpPr>
          <p:cNvPr id="32" name="Picture Placeholder 4">
            <a:extLst>
              <a:ext uri="{FF2B5EF4-FFF2-40B4-BE49-F238E27FC236}">
                <a16:creationId xmlns:a16="http://schemas.microsoft.com/office/drawing/2014/main" xmlns="" id="{D62129C6-A867-1047-B875-E625916D7482}"/>
              </a:ext>
            </a:extLst>
          </p:cNvPr>
          <p:cNvSpPr>
            <a:spLocks noGrp="1"/>
          </p:cNvSpPr>
          <p:nvPr>
            <p:ph type="pic" sz="quarter" idx="23"/>
          </p:nvPr>
        </p:nvSpPr>
        <p:spPr>
          <a:xfrm>
            <a:off x="6077913" y="3856218"/>
            <a:ext cx="2737120" cy="866254"/>
          </a:xfrm>
        </p:spPr>
        <p:txBody>
          <a:bodyPr/>
          <a:lstStyle>
            <a:lvl1pPr marL="0" indent="0">
              <a:buNone/>
              <a:defRPr/>
            </a:lvl1pPr>
          </a:lstStyle>
          <a:p>
            <a:r>
              <a:rPr lang="en-US" dirty="0"/>
              <a:t>Click icon to add picture</a:t>
            </a:r>
          </a:p>
        </p:txBody>
      </p:sp>
    </p:spTree>
    <p:extLst>
      <p:ext uri="{BB962C8B-B14F-4D97-AF65-F5344CB8AC3E}">
        <p14:creationId xmlns:p14="http://schemas.microsoft.com/office/powerpoint/2010/main" val="44099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DB0160A5-3E1F-F643-A762-F4D35C2C7A72}"/>
              </a:ext>
            </a:extLst>
          </p:cNvPr>
          <p:cNvPicPr>
            <a:picLocks noChangeAspect="1"/>
          </p:cNvPicPr>
          <p:nvPr userDrawn="1"/>
        </p:nvPicPr>
        <p:blipFill rotWithShape="1">
          <a:blip r:embed="rId2">
            <a:alphaModFix amt="10000"/>
            <a:extLst/>
          </a:blip>
          <a:srcRect l="3352" r="10161" b="2703"/>
          <a:stretch/>
        </p:blipFill>
        <p:spPr>
          <a:xfrm>
            <a:off x="0" y="0"/>
            <a:ext cx="9144000" cy="6858000"/>
          </a:xfrm>
          <a:prstGeom prst="rect">
            <a:avLst/>
          </a:prstGeom>
          <a:noFill/>
        </p:spPr>
      </p:pic>
      <p:sp>
        <p:nvSpPr>
          <p:cNvPr id="9" name="Picture Placeholder 8">
            <a:extLst>
              <a:ext uri="{FF2B5EF4-FFF2-40B4-BE49-F238E27FC236}">
                <a16:creationId xmlns:a16="http://schemas.microsoft.com/office/drawing/2014/main" xmlns="" id="{BAA0E915-A8C6-BA4B-ADC7-8344720C32F2}"/>
              </a:ext>
            </a:extLst>
          </p:cNvPr>
          <p:cNvSpPr>
            <a:spLocks noGrp="1"/>
          </p:cNvSpPr>
          <p:nvPr>
            <p:ph type="pic" sz="quarter" idx="11"/>
          </p:nvPr>
        </p:nvSpPr>
        <p:spPr>
          <a:xfrm>
            <a:off x="5043490" y="230188"/>
            <a:ext cx="4100513" cy="6627813"/>
          </a:xfrm>
          <a:solidFill>
            <a:schemeClr val="accent1"/>
          </a:solidFill>
        </p:spPr>
        <p:txBody>
          <a:bodyPr/>
          <a:lstStyle/>
          <a:p>
            <a:r>
              <a:rPr lang="en-US" dirty="0"/>
              <a:t>Click icon to add picture</a:t>
            </a:r>
          </a:p>
        </p:txBody>
      </p:sp>
      <p:sp>
        <p:nvSpPr>
          <p:cNvPr id="2" name="Title 1">
            <a:extLst>
              <a:ext uri="{FF2B5EF4-FFF2-40B4-BE49-F238E27FC236}">
                <a16:creationId xmlns:a16="http://schemas.microsoft.com/office/drawing/2014/main" xmlns="" id="{C45109FD-6428-A74C-8BE5-90D70DBBFAD4}"/>
              </a:ext>
            </a:extLst>
          </p:cNvPr>
          <p:cNvSpPr>
            <a:spLocks noGrp="1"/>
          </p:cNvSpPr>
          <p:nvPr>
            <p:ph type="title"/>
          </p:nvPr>
        </p:nvSpPr>
        <p:spPr>
          <a:xfrm>
            <a:off x="301086" y="880953"/>
            <a:ext cx="4457701" cy="3681529"/>
          </a:xfrm>
        </p:spPr>
        <p:txBody>
          <a:bodyPr anchor="b"/>
          <a:lstStyle>
            <a:lvl1pPr>
              <a:defRPr sz="4500">
                <a:solidFill>
                  <a:schemeClr val="bg1"/>
                </a:solidFill>
                <a:latin typeface="Rockwell" panose="02060603020205020403" pitchFamily="18" charset="77"/>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F4EA0E6B-2599-C742-A2A2-B2E71AE969E3}"/>
              </a:ext>
            </a:extLst>
          </p:cNvPr>
          <p:cNvSpPr>
            <a:spLocks noGrp="1"/>
          </p:cNvSpPr>
          <p:nvPr>
            <p:ph type="body" idx="1"/>
          </p:nvPr>
        </p:nvSpPr>
        <p:spPr>
          <a:xfrm>
            <a:off x="301086" y="4716966"/>
            <a:ext cx="4457701" cy="1092820"/>
          </a:xfrm>
        </p:spPr>
        <p:txBody>
          <a:bodyPr lIns="0" tIns="0" rIns="0" bIns="0"/>
          <a:lstStyle>
            <a:lvl1pPr marL="0" indent="0">
              <a:buNone/>
              <a:defRPr sz="1800" i="1">
                <a:solidFill>
                  <a:schemeClr val="bg1"/>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Edit Master text styles</a:t>
            </a:r>
          </a:p>
        </p:txBody>
      </p:sp>
      <p:sp>
        <p:nvSpPr>
          <p:cNvPr id="7" name="Slide Number Placeholder 6">
            <a:extLst>
              <a:ext uri="{FF2B5EF4-FFF2-40B4-BE49-F238E27FC236}">
                <a16:creationId xmlns:a16="http://schemas.microsoft.com/office/drawing/2014/main" xmlns="" id="{B647841D-C20F-7F4A-A9F5-D3921C819EA7}"/>
              </a:ext>
            </a:extLst>
          </p:cNvPr>
          <p:cNvSpPr>
            <a:spLocks noGrp="1"/>
          </p:cNvSpPr>
          <p:nvPr>
            <p:ph type="sldNum" sz="quarter" idx="10"/>
          </p:nvPr>
        </p:nvSpPr>
        <p:spPr/>
        <p:txBody>
          <a:bodyPr/>
          <a:lstStyle/>
          <a:p>
            <a:fld id="{BAE26A2A-DE5F-EA41-900F-AB5C4F1D9848}" type="slidenum">
              <a:rPr lang="en-US" smtClean="0"/>
              <a:pPr/>
              <a:t>‹#›</a:t>
            </a:fld>
            <a:endParaRPr lang="en-US" dirty="0"/>
          </a:p>
        </p:txBody>
      </p:sp>
      <p:sp>
        <p:nvSpPr>
          <p:cNvPr id="11" name="Rectangle 10">
            <a:extLst>
              <a:ext uri="{FF2B5EF4-FFF2-40B4-BE49-F238E27FC236}">
                <a16:creationId xmlns:a16="http://schemas.microsoft.com/office/drawing/2014/main" xmlns="" id="{9E5AFAB4-F791-5B43-8343-AE21C80ABD79}"/>
              </a:ext>
            </a:extLst>
          </p:cNvPr>
          <p:cNvSpPr/>
          <p:nvPr/>
        </p:nvSpPr>
        <p:spPr>
          <a:xfrm>
            <a:off x="0" y="0"/>
            <a:ext cx="9144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Picture 7">
            <a:extLst>
              <a:ext uri="{FF2B5EF4-FFF2-40B4-BE49-F238E27FC236}">
                <a16:creationId xmlns:a16="http://schemas.microsoft.com/office/drawing/2014/main" xmlns="" id="{641956A7-8D85-7A4F-A74B-F6C81A275365}"/>
              </a:ext>
            </a:extLst>
          </p:cNvPr>
          <p:cNvPicPr>
            <a:picLocks noChangeAspect="1"/>
          </p:cNvPicPr>
          <p:nvPr userDrawn="1"/>
        </p:nvPicPr>
        <p:blipFill>
          <a:blip r:embed="rId3"/>
          <a:stretch>
            <a:fillRect/>
          </a:stretch>
        </p:blipFill>
        <p:spPr>
          <a:xfrm>
            <a:off x="3709521" y="6071285"/>
            <a:ext cx="1049266" cy="593621"/>
          </a:xfrm>
          <a:prstGeom prst="rect">
            <a:avLst/>
          </a:prstGeom>
        </p:spPr>
      </p:pic>
      <p:sp>
        <p:nvSpPr>
          <p:cNvPr id="10" name="Rectangle 9">
            <a:extLst>
              <a:ext uri="{FF2B5EF4-FFF2-40B4-BE49-F238E27FC236}">
                <a16:creationId xmlns:a16="http://schemas.microsoft.com/office/drawing/2014/main" xmlns="" id="{7541AF0B-71FB-D347-9CD2-21A72ACEF2C9}"/>
              </a:ext>
            </a:extLst>
          </p:cNvPr>
          <p:cNvSpPr/>
          <p:nvPr userDrawn="1"/>
        </p:nvSpPr>
        <p:spPr>
          <a:xfrm>
            <a:off x="0" y="0"/>
            <a:ext cx="9144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93246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xmlns="" id="{9855A100-3887-6743-9B36-18479C193238}"/>
              </a:ext>
            </a:extLst>
          </p:cNvPr>
          <p:cNvSpPr>
            <a:spLocks noGrp="1"/>
          </p:cNvSpPr>
          <p:nvPr>
            <p:ph sz="half" idx="13"/>
          </p:nvPr>
        </p:nvSpPr>
        <p:spPr>
          <a:xfrm>
            <a:off x="4691875" y="1833118"/>
            <a:ext cx="38862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xmlns="" id="{4790754A-2B32-E548-950D-3D41625478B2}"/>
              </a:ext>
            </a:extLst>
          </p:cNvPr>
          <p:cNvSpPr>
            <a:spLocks noGrp="1"/>
          </p:cNvSpPr>
          <p:nvPr>
            <p:ph type="title"/>
          </p:nvPr>
        </p:nvSpPr>
        <p:spPr>
          <a:xfrm>
            <a:off x="301085" y="525108"/>
            <a:ext cx="8447049"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2AA08B5-566F-B349-BFA2-05121F4921D0}"/>
              </a:ext>
            </a:extLst>
          </p:cNvPr>
          <p:cNvSpPr>
            <a:spLocks noGrp="1"/>
          </p:cNvSpPr>
          <p:nvPr>
            <p:ph sz="half" idx="1"/>
          </p:nvPr>
        </p:nvSpPr>
        <p:spPr>
          <a:xfrm>
            <a:off x="485078" y="1833118"/>
            <a:ext cx="38862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xmlns=""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dirty="0"/>
          </a:p>
        </p:txBody>
      </p:sp>
      <p:sp>
        <p:nvSpPr>
          <p:cNvPr id="9" name="Rectangle 8">
            <a:extLst>
              <a:ext uri="{FF2B5EF4-FFF2-40B4-BE49-F238E27FC236}">
                <a16:creationId xmlns:a16="http://schemas.microsoft.com/office/drawing/2014/main" xmlns="" id="{BFC4BD02-03E7-8642-B0E6-135850D5BEC1}"/>
              </a:ext>
            </a:extLst>
          </p:cNvPr>
          <p:cNvSpPr/>
          <p:nvPr/>
        </p:nvSpPr>
        <p:spPr>
          <a:xfrm>
            <a:off x="485078" y="1833117"/>
            <a:ext cx="38862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xmlns="" id="{46D0408B-B86A-744D-8F37-716CE888CED4}"/>
              </a:ext>
            </a:extLst>
          </p:cNvPr>
          <p:cNvSpPr/>
          <p:nvPr/>
        </p:nvSpPr>
        <p:spPr>
          <a:xfrm>
            <a:off x="4691878" y="1833117"/>
            <a:ext cx="388898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a:extLst>
              <a:ext uri="{FF2B5EF4-FFF2-40B4-BE49-F238E27FC236}">
                <a16:creationId xmlns:a16="http://schemas.microsoft.com/office/drawing/2014/main" xmlns="" id="{26CDCF30-BCEE-E64B-B5FE-A8EE9B8D00C9}"/>
              </a:ext>
            </a:extLst>
          </p:cNvPr>
          <p:cNvSpPr/>
          <p:nvPr userDrawn="1"/>
        </p:nvSpPr>
        <p:spPr>
          <a:xfrm>
            <a:off x="485078" y="1833117"/>
            <a:ext cx="38862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xmlns="" id="{A730220D-155F-B144-B72A-ECE29424D3B0}"/>
              </a:ext>
            </a:extLst>
          </p:cNvPr>
          <p:cNvSpPr/>
          <p:nvPr userDrawn="1"/>
        </p:nvSpPr>
        <p:spPr>
          <a:xfrm>
            <a:off x="4691878" y="1833117"/>
            <a:ext cx="388898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790001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2nd color combo">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xmlns="" id="{9855A100-3887-6743-9B36-18479C193238}"/>
              </a:ext>
            </a:extLst>
          </p:cNvPr>
          <p:cNvSpPr>
            <a:spLocks noGrp="1"/>
          </p:cNvSpPr>
          <p:nvPr>
            <p:ph sz="half" idx="13"/>
          </p:nvPr>
        </p:nvSpPr>
        <p:spPr>
          <a:xfrm>
            <a:off x="4691875" y="1833118"/>
            <a:ext cx="3886200" cy="4054727"/>
          </a:xfrm>
          <a:ln>
            <a:solidFill>
              <a:schemeClr val="accent1">
                <a:shade val="50000"/>
              </a:schemeClr>
            </a:solidFill>
          </a:ln>
        </p:spPr>
        <p:txBody>
          <a:bodyPr tIns="4572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xmlns="" id="{4790754A-2B32-E548-950D-3D41625478B2}"/>
              </a:ext>
            </a:extLst>
          </p:cNvPr>
          <p:cNvSpPr>
            <a:spLocks noGrp="1"/>
          </p:cNvSpPr>
          <p:nvPr>
            <p:ph type="title"/>
          </p:nvPr>
        </p:nvSpPr>
        <p:spPr>
          <a:xfrm>
            <a:off x="301085" y="525108"/>
            <a:ext cx="8447049" cy="1165587"/>
          </a:xfrm>
        </p:spPr>
        <p:txBody>
          <a:bodyPr anchor="t" anchorCtr="0"/>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52AA08B5-566F-B349-BFA2-05121F4921D0}"/>
              </a:ext>
            </a:extLst>
          </p:cNvPr>
          <p:cNvSpPr>
            <a:spLocks noGrp="1"/>
          </p:cNvSpPr>
          <p:nvPr>
            <p:ph sz="half" idx="1"/>
          </p:nvPr>
        </p:nvSpPr>
        <p:spPr>
          <a:xfrm>
            <a:off x="485078" y="1833118"/>
            <a:ext cx="3886200" cy="4054727"/>
          </a:xfrm>
          <a:ln>
            <a:solidFill>
              <a:schemeClr val="accent1">
                <a:shade val="50000"/>
              </a:schemeClr>
            </a:solidFill>
          </a:ln>
        </p:spPr>
        <p:txBody>
          <a:bodyPr lIns="228600" tIns="457200" rIns="228600"/>
          <a:lstStyle>
            <a:lvl1pPr>
              <a:defRPr sz="1950"/>
            </a:lvl1pPr>
            <a:lvl2pPr>
              <a:defRPr sz="1800"/>
            </a:lvl2pPr>
            <a:lvl3pPr>
              <a:defRPr sz="1500"/>
            </a:lvl3pPr>
            <a:lvl4pPr>
              <a:defRPr sz="135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xmlns="" id="{83D092AB-8F98-5F47-9407-0AC5D9732FDE}"/>
              </a:ext>
            </a:extLst>
          </p:cNvPr>
          <p:cNvSpPr>
            <a:spLocks noGrp="1"/>
          </p:cNvSpPr>
          <p:nvPr>
            <p:ph type="sldNum" sz="quarter" idx="12"/>
          </p:nvPr>
        </p:nvSpPr>
        <p:spPr/>
        <p:txBody>
          <a:bodyPr/>
          <a:lstStyle/>
          <a:p>
            <a:fld id="{BAE26A2A-DE5F-EA41-900F-AB5C4F1D9848}" type="slidenum">
              <a:rPr lang="en-US" smtClean="0"/>
              <a:t>‹#›</a:t>
            </a:fld>
            <a:endParaRPr lang="en-US" dirty="0"/>
          </a:p>
        </p:txBody>
      </p:sp>
      <p:sp>
        <p:nvSpPr>
          <p:cNvPr id="9" name="Rectangle 8">
            <a:extLst>
              <a:ext uri="{FF2B5EF4-FFF2-40B4-BE49-F238E27FC236}">
                <a16:creationId xmlns:a16="http://schemas.microsoft.com/office/drawing/2014/main" xmlns="" id="{BFC4BD02-03E7-8642-B0E6-135850D5BEC1}"/>
              </a:ext>
            </a:extLst>
          </p:cNvPr>
          <p:cNvSpPr/>
          <p:nvPr/>
        </p:nvSpPr>
        <p:spPr>
          <a:xfrm>
            <a:off x="485078" y="1833117"/>
            <a:ext cx="3886200" cy="21504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xmlns="" id="{46D0408B-B86A-744D-8F37-716CE888CED4}"/>
              </a:ext>
            </a:extLst>
          </p:cNvPr>
          <p:cNvSpPr/>
          <p:nvPr/>
        </p:nvSpPr>
        <p:spPr>
          <a:xfrm>
            <a:off x="4691878" y="1833117"/>
            <a:ext cx="3888989" cy="2150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a:extLst>
              <a:ext uri="{FF2B5EF4-FFF2-40B4-BE49-F238E27FC236}">
                <a16:creationId xmlns:a16="http://schemas.microsoft.com/office/drawing/2014/main" xmlns="" id="{26CDCF30-BCEE-E64B-B5FE-A8EE9B8D00C9}"/>
              </a:ext>
            </a:extLst>
          </p:cNvPr>
          <p:cNvSpPr/>
          <p:nvPr userDrawn="1"/>
        </p:nvSpPr>
        <p:spPr>
          <a:xfrm>
            <a:off x="485078" y="1833117"/>
            <a:ext cx="3886200" cy="21504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Rectangle 11">
            <a:extLst>
              <a:ext uri="{FF2B5EF4-FFF2-40B4-BE49-F238E27FC236}">
                <a16:creationId xmlns:a16="http://schemas.microsoft.com/office/drawing/2014/main" xmlns="" id="{A730220D-155F-B144-B72A-ECE29424D3B0}"/>
              </a:ext>
            </a:extLst>
          </p:cNvPr>
          <p:cNvSpPr/>
          <p:nvPr userDrawn="1"/>
        </p:nvSpPr>
        <p:spPr>
          <a:xfrm>
            <a:off x="4691878" y="1833117"/>
            <a:ext cx="3888989" cy="215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502702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1009606-3FF4-AA4E-B54E-D3439CA7416A}"/>
              </a:ext>
            </a:extLst>
          </p:cNvPr>
          <p:cNvSpPr>
            <a:spLocks noGrp="1"/>
          </p:cNvSpPr>
          <p:nvPr>
            <p:ph type="title"/>
          </p:nvPr>
        </p:nvSpPr>
        <p:spPr>
          <a:xfrm>
            <a:off x="301083" y="525108"/>
            <a:ext cx="8513956" cy="1165587"/>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5679D7D9-9E56-864E-97A0-4BB376C15485}"/>
              </a:ext>
            </a:extLst>
          </p:cNvPr>
          <p:cNvSpPr>
            <a:spLocks noGrp="1"/>
          </p:cNvSpPr>
          <p:nvPr>
            <p:ph type="body" idx="1"/>
          </p:nvPr>
        </p:nvSpPr>
        <p:spPr>
          <a:xfrm>
            <a:off x="301083" y="1825625"/>
            <a:ext cx="8513956" cy="404831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xmlns="" id="{9B7333C7-F68D-3840-AF0B-49B5C94289F9}"/>
              </a:ext>
            </a:extLst>
          </p:cNvPr>
          <p:cNvSpPr>
            <a:spLocks noGrp="1"/>
          </p:cNvSpPr>
          <p:nvPr>
            <p:ph type="sldNum" sz="quarter" idx="4"/>
          </p:nvPr>
        </p:nvSpPr>
        <p:spPr>
          <a:xfrm>
            <a:off x="301082" y="6446837"/>
            <a:ext cx="2057400" cy="218070"/>
          </a:xfrm>
          <a:prstGeom prst="rect">
            <a:avLst/>
          </a:prstGeom>
        </p:spPr>
        <p:txBody>
          <a:bodyPr vert="horz" lIns="0" tIns="0" rIns="0" bIns="0" rtlCol="0" anchor="b" anchorCtr="0"/>
          <a:lstStyle>
            <a:lvl1pPr algn="l">
              <a:defRPr sz="900">
                <a:solidFill>
                  <a:schemeClr val="bg2">
                    <a:lumMod val="75000"/>
                  </a:schemeClr>
                </a:solidFill>
                <a:latin typeface="Arial" panose="020B0604020202020204" pitchFamily="34" charset="0"/>
                <a:cs typeface="Arial" panose="020B0604020202020204" pitchFamily="34" charset="0"/>
              </a:defRPr>
            </a:lvl1pPr>
          </a:lstStyle>
          <a:p>
            <a:fld id="{BAE26A2A-DE5F-EA41-900F-AB5C4F1D9848}" type="slidenum">
              <a:rPr lang="en-US" smtClean="0"/>
              <a:pPr/>
              <a:t>‹#›</a:t>
            </a:fld>
            <a:endParaRPr lang="en-US" dirty="0"/>
          </a:p>
        </p:txBody>
      </p:sp>
      <p:sp>
        <p:nvSpPr>
          <p:cNvPr id="7" name="Rectangle 6">
            <a:extLst>
              <a:ext uri="{FF2B5EF4-FFF2-40B4-BE49-F238E27FC236}">
                <a16:creationId xmlns:a16="http://schemas.microsoft.com/office/drawing/2014/main" xmlns="" id="{F24E4871-A936-9D44-87B5-A71D2410054C}"/>
              </a:ext>
            </a:extLst>
          </p:cNvPr>
          <p:cNvSpPr/>
          <p:nvPr/>
        </p:nvSpPr>
        <p:spPr>
          <a:xfrm>
            <a:off x="0" y="0"/>
            <a:ext cx="9144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a:extLst>
              <a:ext uri="{FF2B5EF4-FFF2-40B4-BE49-F238E27FC236}">
                <a16:creationId xmlns:a16="http://schemas.microsoft.com/office/drawing/2014/main" xmlns="" id="{A5C15262-F13A-A545-9E19-10E73B12B587}"/>
              </a:ext>
            </a:extLst>
          </p:cNvPr>
          <p:cNvSpPr/>
          <p:nvPr userDrawn="1"/>
        </p:nvSpPr>
        <p:spPr>
          <a:xfrm>
            <a:off x="0" y="0"/>
            <a:ext cx="9144000" cy="2301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Picture 9">
            <a:extLst>
              <a:ext uri="{FF2B5EF4-FFF2-40B4-BE49-F238E27FC236}">
                <a16:creationId xmlns:a16="http://schemas.microsoft.com/office/drawing/2014/main" xmlns="" id="{00606BDE-C71B-C34D-99BE-05C9ADB1E5B6}"/>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7865806" y="6116267"/>
            <a:ext cx="949233" cy="548640"/>
          </a:xfrm>
          <a:prstGeom prst="rect">
            <a:avLst/>
          </a:prstGeom>
        </p:spPr>
      </p:pic>
    </p:spTree>
    <p:extLst>
      <p:ext uri="{BB962C8B-B14F-4D97-AF65-F5344CB8AC3E}">
        <p14:creationId xmlns:p14="http://schemas.microsoft.com/office/powerpoint/2010/main" val="224088842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01" r:id="rId3"/>
    <p:sldLayoutId id="2147483685" r:id="rId4"/>
    <p:sldLayoutId id="2147483686" r:id="rId5"/>
    <p:sldLayoutId id="2147483687" r:id="rId6"/>
    <p:sldLayoutId id="2147483688" r:id="rId7"/>
    <p:sldLayoutId id="2147483689" r:id="rId8"/>
    <p:sldLayoutId id="2147483699" r:id="rId9"/>
    <p:sldLayoutId id="2147483700"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hf hdr="0" ftr="0" dt="0"/>
  <p:txStyles>
    <p:titleStyle>
      <a:lvl1pPr algn="l" defTabSz="685766" rtl="0" eaLnBrk="1" latinLnBrk="0" hangingPunct="1">
        <a:lnSpc>
          <a:spcPct val="90000"/>
        </a:lnSpc>
        <a:spcBef>
          <a:spcPct val="0"/>
        </a:spcBef>
        <a:buNone/>
        <a:defRPr sz="3300" kern="1200">
          <a:solidFill>
            <a:schemeClr val="tx1"/>
          </a:solidFill>
          <a:latin typeface="Rockwell" panose="02060603020205020403" pitchFamily="18" charset="77"/>
          <a:ea typeface="+mj-ea"/>
          <a:cs typeface="Arial" panose="020B0604020202020204" pitchFamily="34" charset="0"/>
        </a:defRPr>
      </a:lvl1pPr>
    </p:titleStyle>
    <p:bodyStyle>
      <a:lvl1pPr marL="171442" indent="-171442" algn="l" defTabSz="685766" rtl="0" eaLnBrk="1" latinLnBrk="0" hangingPunct="1">
        <a:lnSpc>
          <a:spcPct val="90000"/>
        </a:lnSpc>
        <a:spcBef>
          <a:spcPts val="750"/>
        </a:spcBef>
        <a:buClr>
          <a:schemeClr val="bg2">
            <a:lumMod val="75000"/>
          </a:schemeClr>
        </a:buClr>
        <a:buSzPct val="110000"/>
        <a:buFont typeface="Arial" panose="020B0604020202020204" pitchFamily="34" charset="0"/>
        <a:buChar char="•"/>
        <a:defRPr sz="2250" kern="1200">
          <a:solidFill>
            <a:schemeClr val="tx1"/>
          </a:solidFill>
          <a:latin typeface="Arial" panose="020B0604020202020204" pitchFamily="34" charset="0"/>
          <a:ea typeface="+mn-ea"/>
          <a:cs typeface="Arial" panose="020B0604020202020204" pitchFamily="34" charset="0"/>
        </a:defRPr>
      </a:lvl1pPr>
      <a:lvl2pPr marL="514325"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950" kern="1200">
          <a:solidFill>
            <a:schemeClr val="tx1"/>
          </a:solidFill>
          <a:latin typeface="Arial" panose="020B0604020202020204" pitchFamily="34" charset="0"/>
          <a:ea typeface="+mn-ea"/>
          <a:cs typeface="Arial" panose="020B0604020202020204" pitchFamily="34" charset="0"/>
        </a:defRPr>
      </a:lvl2pPr>
      <a:lvl3pPr marL="857207"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650" kern="1200">
          <a:solidFill>
            <a:schemeClr val="tx1"/>
          </a:solidFill>
          <a:latin typeface="Arial" panose="020B0604020202020204" pitchFamily="34" charset="0"/>
          <a:ea typeface="+mn-ea"/>
          <a:cs typeface="Arial" panose="020B0604020202020204" pitchFamily="34" charset="0"/>
        </a:defRPr>
      </a:lvl3pPr>
      <a:lvl4pPr marL="1200090"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4pPr>
      <a:lvl5pPr marL="1542974" indent="-171442" algn="l" defTabSz="685766" rtl="0" eaLnBrk="1" latinLnBrk="0" hangingPunct="1">
        <a:lnSpc>
          <a:spcPct val="90000"/>
        </a:lnSpc>
        <a:spcBef>
          <a:spcPts val="375"/>
        </a:spcBef>
        <a:buClr>
          <a:schemeClr val="bg2">
            <a:lumMod val="75000"/>
          </a:schemeClr>
        </a:buClr>
        <a:buSzPct val="110000"/>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tmp"/><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xmlns="" id="{44E468F1-9427-CE45-B59F-9A747B30C6A0}"/>
              </a:ext>
            </a:extLst>
          </p:cNvPr>
          <p:cNvSpPr>
            <a:spLocks noGrp="1"/>
          </p:cNvSpPr>
          <p:nvPr>
            <p:ph type="subTitle" idx="1"/>
          </p:nvPr>
        </p:nvSpPr>
        <p:spPr>
          <a:xfrm>
            <a:off x="2200841" y="4259809"/>
            <a:ext cx="4742324" cy="433965"/>
          </a:xfrm>
        </p:spPr>
        <p:txBody>
          <a:bodyPr/>
          <a:lstStyle/>
          <a:p>
            <a:r>
              <a:rPr lang="en-US" b="1" dirty="0" smtClean="0"/>
              <a:t>Debi Faucette                 September </a:t>
            </a:r>
            <a:r>
              <a:rPr lang="en-US" b="1" dirty="0"/>
              <a:t>2018</a:t>
            </a:r>
          </a:p>
        </p:txBody>
      </p:sp>
      <p:sp>
        <p:nvSpPr>
          <p:cNvPr id="19" name="Text Placeholder 18">
            <a:extLst>
              <a:ext uri="{FF2B5EF4-FFF2-40B4-BE49-F238E27FC236}">
                <a16:creationId xmlns:a16="http://schemas.microsoft.com/office/drawing/2014/main" xmlns="" id="{BD0164CB-12C7-0A45-AFF1-BDB7BFA03908}"/>
              </a:ext>
            </a:extLst>
          </p:cNvPr>
          <p:cNvSpPr>
            <a:spLocks noGrp="1"/>
          </p:cNvSpPr>
          <p:nvPr>
            <p:ph type="body" sz="quarter" idx="10"/>
          </p:nvPr>
        </p:nvSpPr>
        <p:spPr/>
        <p:txBody>
          <a:bodyPr>
            <a:normAutofit fontScale="62500" lnSpcReduction="20000"/>
          </a:bodyPr>
          <a:lstStyle/>
          <a:p>
            <a:pPr>
              <a:lnSpc>
                <a:spcPct val="120000"/>
              </a:lnSpc>
            </a:pPr>
            <a:r>
              <a:rPr lang="en-US" dirty="0"/>
              <a:t>Score Report Insights to Drive Instruction, Part 2: Focus on Mathematical Reasoning and Science </a:t>
            </a:r>
          </a:p>
        </p:txBody>
      </p:sp>
    </p:spTree>
    <p:extLst>
      <p:ext uri="{BB962C8B-B14F-4D97-AF65-F5344CB8AC3E}">
        <p14:creationId xmlns:p14="http://schemas.microsoft.com/office/powerpoint/2010/main" val="3794923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25B3B757-D824-AC4C-955D-FF4C262DEB57}"/>
              </a:ext>
            </a:extLst>
          </p:cNvPr>
          <p:cNvSpPr>
            <a:spLocks noGrp="1"/>
          </p:cNvSpPr>
          <p:nvPr>
            <p:ph type="title"/>
          </p:nvPr>
        </p:nvSpPr>
        <p:spPr/>
        <p:txBody>
          <a:bodyPr/>
          <a:lstStyle/>
          <a:p>
            <a:r>
              <a:rPr lang="en-US" dirty="0"/>
              <a:t>The GED Ready</a:t>
            </a:r>
            <a:r>
              <a:rPr lang="en-US" sz="3600" baseline="30000" dirty="0">
                <a:latin typeface="Arial"/>
                <a:ea typeface="ＭＳ Ｐゴシック" charset="0"/>
                <a:cs typeface="Arial"/>
              </a:rPr>
              <a:t>®</a:t>
            </a:r>
            <a:r>
              <a:rPr lang="en-US" dirty="0"/>
              <a:t> Math Score: 136 </a:t>
            </a:r>
            <a:br>
              <a:rPr lang="en-US" dirty="0"/>
            </a:br>
            <a:r>
              <a:rPr lang="en-US" dirty="0"/>
              <a:t>Areas for Improvement (a sample)</a:t>
            </a:r>
          </a:p>
        </p:txBody>
      </p:sp>
      <p:sp>
        <p:nvSpPr>
          <p:cNvPr id="9" name="Content Placeholder 8">
            <a:extLst>
              <a:ext uri="{FF2B5EF4-FFF2-40B4-BE49-F238E27FC236}">
                <a16:creationId xmlns:a16="http://schemas.microsoft.com/office/drawing/2014/main" xmlns="" id="{7EDB3C08-581E-CB4A-9812-322D09A22E04}"/>
              </a:ext>
            </a:extLst>
          </p:cNvPr>
          <p:cNvSpPr>
            <a:spLocks noGrp="1"/>
          </p:cNvSpPr>
          <p:nvPr>
            <p:ph idx="1"/>
          </p:nvPr>
        </p:nvSpPr>
        <p:spPr>
          <a:xfrm>
            <a:off x="301083" y="1825624"/>
            <a:ext cx="8513956" cy="5134733"/>
          </a:xfrm>
        </p:spPr>
        <p:txBody>
          <a:bodyPr>
            <a:normAutofit fontScale="25000" lnSpcReduction="20000"/>
          </a:bodyPr>
          <a:lstStyle/>
          <a:p>
            <a:pPr>
              <a:lnSpc>
                <a:spcPct val="120000"/>
              </a:lnSpc>
            </a:pPr>
            <a:r>
              <a:rPr lang="en-US" sz="6400" dirty="0"/>
              <a:t>Basic Math (e.g. Number lines and problem solving with whole numbers, fractions, and decimals)</a:t>
            </a:r>
          </a:p>
          <a:p>
            <a:pPr>
              <a:lnSpc>
                <a:spcPct val="120000"/>
              </a:lnSpc>
            </a:pPr>
            <a:endParaRPr lang="en-US" sz="6400" dirty="0" smtClean="0"/>
          </a:p>
          <a:p>
            <a:pPr>
              <a:lnSpc>
                <a:spcPct val="120000"/>
              </a:lnSpc>
            </a:pPr>
            <a:endParaRPr lang="en-US" sz="6400" dirty="0"/>
          </a:p>
          <a:p>
            <a:pPr>
              <a:lnSpc>
                <a:spcPct val="120000"/>
              </a:lnSpc>
            </a:pPr>
            <a:r>
              <a:rPr lang="en-US" sz="6400" dirty="0" smtClean="0"/>
              <a:t>Geometry </a:t>
            </a:r>
            <a:r>
              <a:rPr lang="en-US" sz="6400" dirty="0"/>
              <a:t>(e.g. construct and interpret data from various types </a:t>
            </a:r>
            <a:endParaRPr lang="en-US" sz="6400" dirty="0"/>
          </a:p>
          <a:p>
            <a:pPr marL="0" indent="0">
              <a:lnSpc>
                <a:spcPct val="120000"/>
              </a:lnSpc>
              <a:buNone/>
            </a:pPr>
            <a:r>
              <a:rPr lang="en-US" sz="6400" dirty="0"/>
              <a:t> </a:t>
            </a:r>
            <a:r>
              <a:rPr lang="en-US" sz="6400" dirty="0" smtClean="0"/>
              <a:t>  </a:t>
            </a:r>
            <a:r>
              <a:rPr lang="en-US" sz="6400" dirty="0" smtClean="0"/>
              <a:t>of </a:t>
            </a:r>
            <a:r>
              <a:rPr lang="en-US" sz="6400" dirty="0"/>
              <a:t>graphs; volume and surface area of three dimensional figures; find side </a:t>
            </a:r>
            <a:endParaRPr lang="en-US" sz="6400" dirty="0" smtClean="0"/>
          </a:p>
          <a:p>
            <a:pPr marL="0" indent="0">
              <a:lnSpc>
                <a:spcPct val="120000"/>
              </a:lnSpc>
              <a:buNone/>
            </a:pPr>
            <a:r>
              <a:rPr lang="en-US" sz="6400" dirty="0"/>
              <a:t> </a:t>
            </a:r>
            <a:r>
              <a:rPr lang="en-US" sz="6400" dirty="0" smtClean="0"/>
              <a:t>   </a:t>
            </a:r>
            <a:r>
              <a:rPr lang="en-US" sz="6400" dirty="0" smtClean="0"/>
              <a:t>lengths</a:t>
            </a:r>
            <a:r>
              <a:rPr lang="en-US" sz="6400" dirty="0"/>
              <a:t>, radius or diameter when given the volume or surface area; basic probability; </a:t>
            </a:r>
            <a:endParaRPr lang="en-US" sz="6400" dirty="0" smtClean="0"/>
          </a:p>
          <a:p>
            <a:pPr marL="0" indent="0">
              <a:lnSpc>
                <a:spcPct val="120000"/>
              </a:lnSpc>
              <a:buNone/>
            </a:pPr>
            <a:r>
              <a:rPr lang="en-US" sz="6400" dirty="0"/>
              <a:t> </a:t>
            </a:r>
            <a:r>
              <a:rPr lang="en-US" sz="6400" dirty="0" smtClean="0"/>
              <a:t>   </a:t>
            </a:r>
            <a:r>
              <a:rPr lang="en-US" sz="6400" dirty="0" smtClean="0"/>
              <a:t>finding  side </a:t>
            </a:r>
            <a:r>
              <a:rPr lang="en-US" sz="6400" dirty="0"/>
              <a:t>lengths when given area or perimeter</a:t>
            </a:r>
          </a:p>
          <a:p>
            <a:pPr>
              <a:lnSpc>
                <a:spcPct val="120000"/>
              </a:lnSpc>
            </a:pPr>
            <a:endParaRPr lang="en-US" sz="6400" dirty="0"/>
          </a:p>
          <a:p>
            <a:pPr>
              <a:lnSpc>
                <a:spcPct val="120000"/>
              </a:lnSpc>
            </a:pPr>
            <a:endParaRPr lang="en-US" sz="6400" dirty="0" smtClean="0"/>
          </a:p>
          <a:p>
            <a:pPr>
              <a:lnSpc>
                <a:spcPct val="120000"/>
              </a:lnSpc>
            </a:pPr>
            <a:endParaRPr lang="en-US" sz="6400" dirty="0" smtClean="0"/>
          </a:p>
          <a:p>
            <a:pPr>
              <a:lnSpc>
                <a:spcPct val="120000"/>
              </a:lnSpc>
            </a:pPr>
            <a:r>
              <a:rPr lang="en-US" sz="6400" dirty="0" smtClean="0"/>
              <a:t>Basic </a:t>
            </a:r>
            <a:r>
              <a:rPr lang="en-US" sz="6400" dirty="0"/>
              <a:t>Algebra (e.g. multiplying polynomials; solve inequalities; and create basic algebraic expressions to solve problems</a:t>
            </a:r>
          </a:p>
          <a:p>
            <a:pPr>
              <a:lnSpc>
                <a:spcPct val="120000"/>
              </a:lnSpc>
            </a:pPr>
            <a:r>
              <a:rPr lang="en-US" sz="6400" dirty="0" smtClean="0"/>
              <a:t>Graphs </a:t>
            </a:r>
            <a:r>
              <a:rPr lang="en-US" sz="6400" dirty="0"/>
              <a:t>and functions</a:t>
            </a:r>
          </a:p>
          <a:p>
            <a:pPr lvl="2"/>
            <a:endParaRPr lang="en-US" sz="3600" dirty="0"/>
          </a:p>
          <a:p>
            <a:endParaRPr lang="en-US" sz="4400" dirty="0"/>
          </a:p>
          <a:p>
            <a:endParaRPr lang="en-US" sz="4400" dirty="0"/>
          </a:p>
          <a:p>
            <a:endParaRPr lang="en-US" sz="4400" dirty="0"/>
          </a:p>
          <a:p>
            <a:r>
              <a:rPr lang="en-US" dirty="0" smtClean="0"/>
              <a:t>  </a:t>
            </a:r>
            <a:endParaRPr lang="en-US" dirty="0"/>
          </a:p>
        </p:txBody>
      </p:sp>
      <p:sp>
        <p:nvSpPr>
          <p:cNvPr id="5" name="Slide Number Placeholder 4">
            <a:extLst>
              <a:ext uri="{FF2B5EF4-FFF2-40B4-BE49-F238E27FC236}">
                <a16:creationId xmlns:a16="http://schemas.microsoft.com/office/drawing/2014/main" xmlns="" id="{7EB768E1-2031-024A-B024-04A47028F9D5}"/>
              </a:ext>
            </a:extLst>
          </p:cNvPr>
          <p:cNvSpPr>
            <a:spLocks noGrp="1"/>
          </p:cNvSpPr>
          <p:nvPr>
            <p:ph type="sldNum" sz="quarter" idx="12"/>
          </p:nvPr>
        </p:nvSpPr>
        <p:spPr/>
        <p:txBody>
          <a:bodyPr/>
          <a:lstStyle/>
          <a:p>
            <a:fld id="{BAE26A2A-DE5F-EA41-900F-AB5C4F1D9848}" type="slidenum">
              <a:rPr lang="en-US" smtClean="0"/>
              <a:pPr/>
              <a:t>10</a:t>
            </a:fld>
            <a:endParaRPr lang="en-US" dirty="0"/>
          </a:p>
        </p:txBody>
      </p:sp>
      <p:sp>
        <p:nvSpPr>
          <p:cNvPr id="2" name="Rounded Rectangular Callout 1"/>
          <p:cNvSpPr/>
          <p:nvPr/>
        </p:nvSpPr>
        <p:spPr>
          <a:xfrm rot="1538670">
            <a:off x="7407120" y="775976"/>
            <a:ext cx="1133855" cy="86867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Problem solving</a:t>
            </a:r>
          </a:p>
        </p:txBody>
      </p:sp>
      <p:sp>
        <p:nvSpPr>
          <p:cNvPr id="3" name="Rounded Rectangular Callout 2"/>
          <p:cNvSpPr/>
          <p:nvPr/>
        </p:nvSpPr>
        <p:spPr>
          <a:xfrm rot="1195673">
            <a:off x="7204283" y="2499463"/>
            <a:ext cx="1324153" cy="864533"/>
          </a:xfrm>
          <a:prstGeom prst="wedgeRoundRectCallout">
            <a:avLst>
              <a:gd name="adj1" fmla="val -24261"/>
              <a:gd name="adj2" fmla="val 7009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Geometric reasoning</a:t>
            </a:r>
          </a:p>
        </p:txBody>
      </p:sp>
      <p:sp>
        <p:nvSpPr>
          <p:cNvPr id="7" name="Rounded Rectangular Callout 6"/>
          <p:cNvSpPr/>
          <p:nvPr/>
        </p:nvSpPr>
        <p:spPr>
          <a:xfrm rot="1454835">
            <a:off x="7311972" y="4418383"/>
            <a:ext cx="1324153" cy="864533"/>
          </a:xfrm>
          <a:prstGeom prst="wedgeRoundRectCallout">
            <a:avLst>
              <a:gd name="adj1" fmla="val -24261"/>
              <a:gd name="adj2" fmla="val 7009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Algebraic </a:t>
            </a:r>
            <a:r>
              <a:rPr lang="en-US" dirty="0"/>
              <a:t>reasoning</a:t>
            </a:r>
          </a:p>
        </p:txBody>
      </p:sp>
    </p:spTree>
    <p:extLst>
      <p:ext uri="{BB962C8B-B14F-4D97-AF65-F5344CB8AC3E}">
        <p14:creationId xmlns:p14="http://schemas.microsoft.com/office/powerpoint/2010/main" val="421110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the Additional Skills?</a:t>
            </a:r>
          </a:p>
        </p:txBody>
      </p:sp>
      <p:sp>
        <p:nvSpPr>
          <p:cNvPr id="3" name="Content Placeholder 2"/>
          <p:cNvSpPr>
            <a:spLocks noGrp="1"/>
          </p:cNvSpPr>
          <p:nvPr>
            <p:ph idx="1"/>
          </p:nvPr>
        </p:nvSpPr>
        <p:spPr>
          <a:xfrm>
            <a:off x="301082" y="1107901"/>
            <a:ext cx="8699226" cy="4563752"/>
          </a:xfrm>
        </p:spPr>
        <p:txBody>
          <a:bodyPr>
            <a:noAutofit/>
          </a:bodyPr>
          <a:lstStyle/>
          <a:p>
            <a:pPr>
              <a:lnSpc>
                <a:spcPct val="100000"/>
              </a:lnSpc>
            </a:pPr>
            <a:r>
              <a:rPr lang="en-US" sz="2200" dirty="0"/>
              <a:t>These represent skills that the test-taker was NOT consistent with: </a:t>
            </a:r>
            <a:r>
              <a:rPr lang="en-US" sz="2200" dirty="0" smtClean="0"/>
              <a:t> </a:t>
            </a:r>
            <a:endParaRPr lang="en-US" sz="2200" dirty="0"/>
          </a:p>
          <a:p>
            <a:pPr lvl="1">
              <a:lnSpc>
                <a:spcPct val="100000"/>
              </a:lnSpc>
            </a:pPr>
            <a:r>
              <a:rPr lang="en-US" sz="2200" dirty="0"/>
              <a:t>Solve problems involving rational numbers </a:t>
            </a:r>
            <a:endParaRPr lang="en-US" sz="2200" dirty="0" smtClean="0"/>
          </a:p>
          <a:p>
            <a:pPr marL="342883" lvl="1" indent="0">
              <a:lnSpc>
                <a:spcPct val="100000"/>
              </a:lnSpc>
              <a:buNone/>
            </a:pPr>
            <a:endParaRPr lang="en-US" sz="2200" dirty="0"/>
          </a:p>
          <a:p>
            <a:pPr lvl="1">
              <a:lnSpc>
                <a:spcPct val="100000"/>
              </a:lnSpc>
            </a:pPr>
            <a:r>
              <a:rPr lang="en-US" sz="2200" dirty="0" smtClean="0"/>
              <a:t>Solve </a:t>
            </a:r>
            <a:r>
              <a:rPr lang="en-US" sz="2200" dirty="0"/>
              <a:t>two-step, arithmetic, real world problems that involve </a:t>
            </a:r>
            <a:r>
              <a:rPr lang="en-US" sz="2200" dirty="0" err="1"/>
              <a:t>percents</a:t>
            </a:r>
            <a:r>
              <a:rPr lang="en-US" sz="2200" dirty="0"/>
              <a:t> </a:t>
            </a:r>
            <a:endParaRPr lang="en-US" sz="2200" dirty="0" smtClean="0"/>
          </a:p>
          <a:p>
            <a:pPr lvl="1">
              <a:lnSpc>
                <a:spcPct val="100000"/>
              </a:lnSpc>
            </a:pPr>
            <a:endParaRPr lang="en-US" sz="2200" dirty="0"/>
          </a:p>
          <a:p>
            <a:pPr lvl="1">
              <a:lnSpc>
                <a:spcPct val="100000"/>
              </a:lnSpc>
            </a:pPr>
            <a:r>
              <a:rPr lang="en-US" sz="2200" dirty="0"/>
              <a:t> Compute the area and perimeter of triangles and rectangles </a:t>
            </a:r>
            <a:endParaRPr lang="en-US" sz="2200" dirty="0" smtClean="0"/>
          </a:p>
          <a:p>
            <a:pPr lvl="1">
              <a:lnSpc>
                <a:spcPct val="100000"/>
              </a:lnSpc>
            </a:pPr>
            <a:endParaRPr lang="en-US" sz="2200" dirty="0"/>
          </a:p>
          <a:p>
            <a:pPr lvl="1">
              <a:lnSpc>
                <a:spcPct val="100000"/>
              </a:lnSpc>
            </a:pPr>
            <a:r>
              <a:rPr lang="en-US" sz="2200" dirty="0"/>
              <a:t>Find side lengths of triangles and rectangles, when given area or </a:t>
            </a:r>
            <a:r>
              <a:rPr lang="en-US" sz="2200" dirty="0" smtClean="0"/>
              <a:t>perimeter</a:t>
            </a:r>
          </a:p>
          <a:p>
            <a:pPr lvl="1">
              <a:lnSpc>
                <a:spcPct val="100000"/>
              </a:lnSpc>
            </a:pPr>
            <a:endParaRPr lang="en-US" sz="2200" dirty="0"/>
          </a:p>
          <a:p>
            <a:pPr lvl="1">
              <a:lnSpc>
                <a:spcPct val="100000"/>
              </a:lnSpc>
            </a:pPr>
            <a:r>
              <a:rPr lang="en-US" sz="2200" dirty="0"/>
              <a:t>Calculate the mean, median, mode, range, and weighted average, and calculate a missing data value, given the average and all the missing data values but one</a:t>
            </a:r>
          </a:p>
        </p:txBody>
      </p:sp>
      <p:sp>
        <p:nvSpPr>
          <p:cNvPr id="4" name="Slide Number Placeholder 3"/>
          <p:cNvSpPr>
            <a:spLocks noGrp="1"/>
          </p:cNvSpPr>
          <p:nvPr>
            <p:ph type="sldNum" sz="quarter" idx="12"/>
          </p:nvPr>
        </p:nvSpPr>
        <p:spPr/>
        <p:txBody>
          <a:bodyPr/>
          <a:lstStyle/>
          <a:p>
            <a:fld id="{BAE26A2A-DE5F-EA41-900F-AB5C4F1D9848}" type="slidenum">
              <a:rPr lang="en-US" smtClean="0"/>
              <a:t>11</a:t>
            </a:fld>
            <a:endParaRPr lang="en-US" dirty="0"/>
          </a:p>
        </p:txBody>
      </p:sp>
    </p:spTree>
    <p:extLst>
      <p:ext uri="{BB962C8B-B14F-4D97-AF65-F5344CB8AC3E}">
        <p14:creationId xmlns:p14="http://schemas.microsoft.com/office/powerpoint/2010/main" val="1614982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01" y="373588"/>
            <a:ext cx="8513956" cy="1165587"/>
          </a:xfrm>
        </p:spPr>
        <p:txBody>
          <a:bodyPr/>
          <a:lstStyle/>
          <a:p>
            <a:r>
              <a:rPr lang="en-US" dirty="0"/>
              <a:t>Diagnosis</a:t>
            </a:r>
          </a:p>
        </p:txBody>
      </p:sp>
      <p:sp>
        <p:nvSpPr>
          <p:cNvPr id="3" name="Content Placeholder 2"/>
          <p:cNvSpPr>
            <a:spLocks noGrp="1"/>
          </p:cNvSpPr>
          <p:nvPr>
            <p:ph idx="1"/>
          </p:nvPr>
        </p:nvSpPr>
        <p:spPr>
          <a:xfrm>
            <a:off x="301083" y="968991"/>
            <a:ext cx="8513956" cy="4904946"/>
          </a:xfrm>
        </p:spPr>
        <p:txBody>
          <a:bodyPr>
            <a:normAutofit lnSpcReduction="10000"/>
          </a:bodyPr>
          <a:lstStyle/>
          <a:p>
            <a:r>
              <a:rPr lang="en-US" dirty="0">
                <a:latin typeface="ArialMT"/>
              </a:rPr>
              <a:t> An “incidental” math student whose math reasoning abilities stalled after learning the basics</a:t>
            </a:r>
            <a:r>
              <a:rPr lang="en-US" dirty="0" smtClean="0">
                <a:latin typeface="ArialMT"/>
              </a:rPr>
              <a:t>.</a:t>
            </a:r>
          </a:p>
          <a:p>
            <a:endParaRPr lang="en-US" dirty="0">
              <a:latin typeface="ArialMT"/>
            </a:endParaRPr>
          </a:p>
          <a:p>
            <a:r>
              <a:rPr lang="en-US" dirty="0"/>
              <a:t>Use the Performance Level Descriptors (PLDs) to determine where the student is on the math continuum—as you already know, you can’t add the more complex topics until the foundation is in place</a:t>
            </a:r>
            <a:r>
              <a:rPr lang="en-US" dirty="0" smtClean="0"/>
              <a:t>.</a:t>
            </a:r>
          </a:p>
          <a:p>
            <a:endParaRPr lang="en-US" dirty="0"/>
          </a:p>
          <a:p>
            <a:r>
              <a:rPr lang="en-US" dirty="0"/>
              <a:t>Students who are confused by a number line, more likely than not, are not going to be able to plot points on a coordinate plane</a:t>
            </a:r>
            <a:r>
              <a:rPr lang="en-US" dirty="0" smtClean="0"/>
              <a:t>.</a:t>
            </a:r>
          </a:p>
          <a:p>
            <a:endParaRPr lang="en-US" dirty="0"/>
          </a:p>
          <a:p>
            <a:r>
              <a:rPr lang="en-US" dirty="0"/>
              <a:t> As you determine how to sequence math content, keep in mind what foundational skills are necessary.</a:t>
            </a:r>
          </a:p>
          <a:p>
            <a:endParaRPr lang="en-US" dirty="0"/>
          </a:p>
        </p:txBody>
      </p:sp>
      <p:sp>
        <p:nvSpPr>
          <p:cNvPr id="4" name="Slide Number Placeholder 3"/>
          <p:cNvSpPr>
            <a:spLocks noGrp="1"/>
          </p:cNvSpPr>
          <p:nvPr>
            <p:ph type="sldNum" sz="quarter" idx="12"/>
          </p:nvPr>
        </p:nvSpPr>
        <p:spPr/>
        <p:txBody>
          <a:bodyPr/>
          <a:lstStyle/>
          <a:p>
            <a:fld id="{BAE26A2A-DE5F-EA41-900F-AB5C4F1D9848}" type="slidenum">
              <a:rPr lang="en-US" smtClean="0"/>
              <a:t>12</a:t>
            </a:fld>
            <a:endParaRPr lang="en-US" dirty="0"/>
          </a:p>
        </p:txBody>
      </p:sp>
    </p:spTree>
    <p:extLst>
      <p:ext uri="{BB962C8B-B14F-4D97-AF65-F5344CB8AC3E}">
        <p14:creationId xmlns:p14="http://schemas.microsoft.com/office/powerpoint/2010/main" val="2937517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But…the Feedback Doesn’t Cover What Specific Questions Were Missed</a:t>
            </a:r>
          </a:p>
        </p:txBody>
      </p:sp>
      <p:sp>
        <p:nvSpPr>
          <p:cNvPr id="3" name="Content Placeholder 2"/>
          <p:cNvSpPr>
            <a:spLocks noGrp="1"/>
          </p:cNvSpPr>
          <p:nvPr>
            <p:ph idx="1"/>
          </p:nvPr>
        </p:nvSpPr>
        <p:spPr/>
        <p:txBody>
          <a:bodyPr>
            <a:normAutofit/>
          </a:bodyPr>
          <a:lstStyle/>
          <a:p>
            <a:r>
              <a:rPr lang="en-US" sz="2400" dirty="0"/>
              <a:t>No, the feedback </a:t>
            </a:r>
            <a:r>
              <a:rPr lang="en-US" sz="2400" b="1" i="1" dirty="0"/>
              <a:t>summarizes</a:t>
            </a:r>
            <a:r>
              <a:rPr lang="en-US" sz="2400" dirty="0"/>
              <a:t> the </a:t>
            </a:r>
            <a:r>
              <a:rPr lang="en-US" sz="2400" u="sng" dirty="0"/>
              <a:t>skills</a:t>
            </a:r>
            <a:r>
              <a:rPr lang="en-US" sz="2400" dirty="0"/>
              <a:t> that are needed to earn a higher </a:t>
            </a:r>
            <a:r>
              <a:rPr lang="en-US" sz="2400" dirty="0" smtClean="0"/>
              <a:t>score</a:t>
            </a:r>
          </a:p>
          <a:p>
            <a:endParaRPr lang="en-US" sz="2400" dirty="0"/>
          </a:p>
          <a:p>
            <a:r>
              <a:rPr lang="en-US" sz="2400" dirty="0"/>
              <a:t>And yes, we are </a:t>
            </a:r>
            <a:r>
              <a:rPr lang="en-US" sz="2400" i="1" dirty="0"/>
              <a:t>inferring</a:t>
            </a:r>
            <a:r>
              <a:rPr lang="en-US" sz="2400" dirty="0"/>
              <a:t> what’s needed based on what was not demonstrated (and here we are talking about </a:t>
            </a:r>
            <a:r>
              <a:rPr lang="en-US" sz="2400" b="1" i="1" dirty="0"/>
              <a:t>consistency</a:t>
            </a:r>
            <a:r>
              <a:rPr lang="en-US" sz="2400" dirty="0"/>
              <a:t>)</a:t>
            </a:r>
          </a:p>
        </p:txBody>
      </p:sp>
      <p:sp>
        <p:nvSpPr>
          <p:cNvPr id="4" name="Slide Number Placeholder 3"/>
          <p:cNvSpPr>
            <a:spLocks noGrp="1"/>
          </p:cNvSpPr>
          <p:nvPr>
            <p:ph type="sldNum" sz="quarter" idx="12"/>
          </p:nvPr>
        </p:nvSpPr>
        <p:spPr/>
        <p:txBody>
          <a:bodyPr/>
          <a:lstStyle/>
          <a:p>
            <a:fld id="{BAE26A2A-DE5F-EA41-900F-AB5C4F1D9848}" type="slidenum">
              <a:rPr lang="en-US" smtClean="0"/>
              <a:t>13</a:t>
            </a:fld>
            <a:endParaRPr lang="en-US" dirty="0"/>
          </a:p>
        </p:txBody>
      </p:sp>
    </p:spTree>
    <p:extLst>
      <p:ext uri="{BB962C8B-B14F-4D97-AF65-F5344CB8AC3E}">
        <p14:creationId xmlns:p14="http://schemas.microsoft.com/office/powerpoint/2010/main" val="47857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Ideally, </a:t>
            </a:r>
            <a:r>
              <a:rPr lang="en-US" dirty="0" smtClean="0"/>
              <a:t>What </a:t>
            </a:r>
            <a:r>
              <a:rPr lang="en-US" dirty="0"/>
              <a:t>Happens Next? </a:t>
            </a:r>
          </a:p>
        </p:txBody>
      </p:sp>
      <p:sp>
        <p:nvSpPr>
          <p:cNvPr id="3" name="Content Placeholder 2"/>
          <p:cNvSpPr>
            <a:spLocks noGrp="1"/>
          </p:cNvSpPr>
          <p:nvPr>
            <p:ph idx="1"/>
          </p:nvPr>
        </p:nvSpPr>
        <p:spPr>
          <a:xfrm>
            <a:off x="301083" y="1361601"/>
            <a:ext cx="8513956" cy="4048312"/>
          </a:xfrm>
        </p:spPr>
        <p:txBody>
          <a:bodyPr>
            <a:normAutofit fontScale="92500" lnSpcReduction="20000"/>
          </a:bodyPr>
          <a:lstStyle/>
          <a:p>
            <a:pPr marL="0" indent="0">
              <a:lnSpc>
                <a:spcPct val="100000"/>
              </a:lnSpc>
              <a:buNone/>
            </a:pPr>
            <a:r>
              <a:rPr lang="en-US" sz="2400" dirty="0"/>
              <a:t>How do we get the biggest bang for the buck with the available time</a:t>
            </a:r>
            <a:r>
              <a:rPr lang="en-US" sz="2400" dirty="0" smtClean="0"/>
              <a:t>?</a:t>
            </a:r>
          </a:p>
          <a:p>
            <a:pPr marL="0" indent="0">
              <a:lnSpc>
                <a:spcPct val="100000"/>
              </a:lnSpc>
              <a:buNone/>
            </a:pPr>
            <a:endParaRPr lang="en-US" sz="2400" dirty="0"/>
          </a:p>
          <a:p>
            <a:pPr>
              <a:lnSpc>
                <a:spcPct val="100000"/>
              </a:lnSpc>
            </a:pPr>
            <a:r>
              <a:rPr lang="en-US" sz="3000" b="1" dirty="0"/>
              <a:t>High Impact Indicators (HIIs</a:t>
            </a:r>
            <a:r>
              <a:rPr lang="en-US" sz="3000" b="1" dirty="0" smtClean="0"/>
              <a:t>)</a:t>
            </a:r>
          </a:p>
          <a:p>
            <a:pPr>
              <a:lnSpc>
                <a:spcPct val="100000"/>
              </a:lnSpc>
            </a:pPr>
            <a:endParaRPr lang="en-US" sz="2800" b="1" dirty="0"/>
          </a:p>
          <a:p>
            <a:pPr>
              <a:lnSpc>
                <a:spcPct val="100000"/>
              </a:lnSpc>
            </a:pPr>
            <a:r>
              <a:rPr lang="en-US" sz="2400" dirty="0"/>
              <a:t>Performance Level Descriptors (PLDs for Level 1- Not Passing and Level 2 – High School Equivalency</a:t>
            </a:r>
            <a:r>
              <a:rPr lang="en-US" sz="2400" dirty="0" smtClean="0"/>
              <a:t>)</a:t>
            </a:r>
          </a:p>
          <a:p>
            <a:pPr marL="0" indent="0">
              <a:lnSpc>
                <a:spcPct val="100000"/>
              </a:lnSpc>
              <a:buNone/>
            </a:pPr>
            <a:r>
              <a:rPr lang="en-US" sz="3000" b="1" dirty="0" smtClean="0"/>
              <a:t>   PLDs = Stuff to Teach!</a:t>
            </a:r>
          </a:p>
          <a:p>
            <a:pPr>
              <a:lnSpc>
                <a:spcPct val="100000"/>
              </a:lnSpc>
            </a:pPr>
            <a:endParaRPr lang="en-US" sz="2400" dirty="0"/>
          </a:p>
          <a:p>
            <a:pPr>
              <a:lnSpc>
                <a:spcPct val="100000"/>
              </a:lnSpc>
            </a:pPr>
            <a:r>
              <a:rPr lang="en-US" sz="2400" dirty="0"/>
              <a:t>And, remember to have students review the </a:t>
            </a:r>
            <a:r>
              <a:rPr lang="en-US" sz="3000" b="1" dirty="0"/>
              <a:t>Study Guide</a:t>
            </a:r>
          </a:p>
          <a:p>
            <a:pPr>
              <a:lnSpc>
                <a:spcPct val="100000"/>
              </a:lnSpc>
            </a:pPr>
            <a:endParaRPr lang="en-US" sz="2400" dirty="0"/>
          </a:p>
          <a:p>
            <a:pPr>
              <a:lnSpc>
                <a:spcPct val="100000"/>
              </a:lnSpc>
            </a:pPr>
            <a:endParaRPr lang="en-US" sz="2400" dirty="0"/>
          </a:p>
        </p:txBody>
      </p:sp>
      <p:sp>
        <p:nvSpPr>
          <p:cNvPr id="4" name="Slide Number Placeholder 3"/>
          <p:cNvSpPr>
            <a:spLocks noGrp="1"/>
          </p:cNvSpPr>
          <p:nvPr>
            <p:ph type="sldNum" sz="quarter" idx="12"/>
          </p:nvPr>
        </p:nvSpPr>
        <p:spPr/>
        <p:txBody>
          <a:bodyPr/>
          <a:lstStyle/>
          <a:p>
            <a:fld id="{BAE26A2A-DE5F-EA41-900F-AB5C4F1D9848}" type="slidenum">
              <a:rPr lang="en-US" smtClean="0"/>
              <a:t>14</a:t>
            </a:fld>
            <a:endParaRPr lang="en-US" dirty="0"/>
          </a:p>
        </p:txBody>
      </p:sp>
    </p:spTree>
    <p:extLst>
      <p:ext uri="{BB962C8B-B14F-4D97-AF65-F5344CB8AC3E}">
        <p14:creationId xmlns:p14="http://schemas.microsoft.com/office/powerpoint/2010/main" val="4019919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Use PLDs in the Classroom</a:t>
            </a:r>
          </a:p>
        </p:txBody>
      </p:sp>
      <p:sp>
        <p:nvSpPr>
          <p:cNvPr id="3" name="Content Placeholder 2"/>
          <p:cNvSpPr>
            <a:spLocks noGrp="1"/>
          </p:cNvSpPr>
          <p:nvPr>
            <p:ph idx="1"/>
          </p:nvPr>
        </p:nvSpPr>
        <p:spPr>
          <a:xfrm>
            <a:off x="301083" y="1269242"/>
            <a:ext cx="8513956" cy="4604695"/>
          </a:xfrm>
        </p:spPr>
        <p:txBody>
          <a:bodyPr/>
          <a:lstStyle/>
          <a:p>
            <a:pPr marL="57167" indent="0">
              <a:buNone/>
            </a:pPr>
            <a:r>
              <a:rPr lang="en-US" sz="3500" b="1" dirty="0">
                <a:solidFill>
                  <a:srgbClr val="92D050"/>
                </a:solidFill>
              </a:rPr>
              <a:t>Use PLDs to:</a:t>
            </a:r>
          </a:p>
          <a:p>
            <a:pPr marL="400050" lvl="1" indent="0">
              <a:buNone/>
            </a:pPr>
            <a:r>
              <a:rPr lang="en-US" sz="3200" b="1" dirty="0">
                <a:solidFill>
                  <a:srgbClr val="92D050"/>
                </a:solidFill>
              </a:rPr>
              <a:t>Tip 1:</a:t>
            </a:r>
            <a:r>
              <a:rPr lang="en-US" sz="3200" b="1" dirty="0">
                <a:solidFill>
                  <a:srgbClr val="0084A9"/>
                </a:solidFill>
              </a:rPr>
              <a:t> </a:t>
            </a:r>
            <a:r>
              <a:rPr lang="en-US" sz="3200" dirty="0"/>
              <a:t>Assess student’s current skill </a:t>
            </a:r>
            <a:r>
              <a:rPr lang="en-US" sz="3200" dirty="0" smtClean="0"/>
              <a:t>level</a:t>
            </a:r>
          </a:p>
          <a:p>
            <a:pPr marL="400050" lvl="1" indent="0">
              <a:buNone/>
            </a:pPr>
            <a:endParaRPr lang="en-US" sz="3200" dirty="0"/>
          </a:p>
          <a:p>
            <a:pPr marL="1603375" lvl="1" indent="-1203325">
              <a:buNone/>
            </a:pPr>
            <a:r>
              <a:rPr lang="en-US" sz="3200" b="1" dirty="0">
                <a:solidFill>
                  <a:srgbClr val="92D050"/>
                </a:solidFill>
              </a:rPr>
              <a:t>Tip 2: </a:t>
            </a:r>
            <a:r>
              <a:rPr lang="en-US" sz="3200" dirty="0"/>
              <a:t>Determine when students are ready to </a:t>
            </a:r>
            <a:r>
              <a:rPr lang="en-US" sz="3200" dirty="0" smtClean="0"/>
              <a:t>test</a:t>
            </a:r>
          </a:p>
          <a:p>
            <a:pPr marL="1603375" lvl="1" indent="-1203325">
              <a:buNone/>
            </a:pPr>
            <a:endParaRPr lang="en-US" sz="3200" dirty="0"/>
          </a:p>
          <a:p>
            <a:pPr marL="400050" lvl="1" indent="0">
              <a:buNone/>
            </a:pPr>
            <a:r>
              <a:rPr lang="en-US" sz="3200" b="1" dirty="0">
                <a:solidFill>
                  <a:srgbClr val="92D050"/>
                </a:solidFill>
              </a:rPr>
              <a:t>Tip 3: </a:t>
            </a:r>
            <a:r>
              <a:rPr lang="en-US" sz="3200" dirty="0"/>
              <a:t>Shape learning </a:t>
            </a:r>
            <a:r>
              <a:rPr lang="en-US" sz="3200" dirty="0" smtClean="0"/>
              <a:t>activities</a:t>
            </a:r>
          </a:p>
          <a:p>
            <a:pPr marL="400050" lvl="1" indent="0">
              <a:buNone/>
            </a:pPr>
            <a:endParaRPr lang="en-US" sz="3200" dirty="0"/>
          </a:p>
          <a:p>
            <a:pPr marL="400050" lvl="1" indent="0">
              <a:buNone/>
            </a:pPr>
            <a:r>
              <a:rPr lang="en-US" sz="3200" b="1" dirty="0">
                <a:solidFill>
                  <a:srgbClr val="92D050"/>
                </a:solidFill>
              </a:rPr>
              <a:t>Tip 4: </a:t>
            </a:r>
            <a:r>
              <a:rPr lang="en-US" sz="3200" dirty="0"/>
              <a:t>Add perspective to lesson plans</a:t>
            </a:r>
          </a:p>
        </p:txBody>
      </p:sp>
      <p:sp>
        <p:nvSpPr>
          <p:cNvPr id="4" name="Slide Number Placeholder 3"/>
          <p:cNvSpPr>
            <a:spLocks noGrp="1"/>
          </p:cNvSpPr>
          <p:nvPr>
            <p:ph type="sldNum" sz="quarter" idx="4294967295"/>
          </p:nvPr>
        </p:nvSpPr>
        <p:spPr/>
        <p:txBody>
          <a:bodyPr/>
          <a:lstStyle/>
          <a:p>
            <a:pPr>
              <a:defRPr/>
            </a:pPr>
            <a:fld id="{D7424F65-3AF9-43AC-B3BB-2E4AFDF865B9}" type="slidenum">
              <a:rPr lang="en-US" altLang="en-US" smtClean="0"/>
              <a:pPr>
                <a:defRPr/>
              </a:pPr>
              <a:t>15</a:t>
            </a:fld>
            <a:endParaRPr lang="en-US" altLang="en-US" dirty="0"/>
          </a:p>
        </p:txBody>
      </p:sp>
    </p:spTree>
    <p:extLst>
      <p:ext uri="{BB962C8B-B14F-4D97-AF65-F5344CB8AC3E}">
        <p14:creationId xmlns:p14="http://schemas.microsoft.com/office/powerpoint/2010/main" val="125607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Mathematical Reasoning</a:t>
            </a:r>
          </a:p>
        </p:txBody>
      </p:sp>
      <p:sp>
        <p:nvSpPr>
          <p:cNvPr id="3" name="Content Placeholder 2"/>
          <p:cNvSpPr>
            <a:spLocks noGrp="1"/>
          </p:cNvSpPr>
          <p:nvPr>
            <p:ph idx="1"/>
          </p:nvPr>
        </p:nvSpPr>
        <p:spPr/>
        <p:txBody>
          <a:bodyPr>
            <a:normAutofit/>
          </a:bodyPr>
          <a:lstStyle/>
          <a:p>
            <a:pPr marL="0" indent="0">
              <a:lnSpc>
                <a:spcPct val="150000"/>
              </a:lnSpc>
              <a:buNone/>
            </a:pPr>
            <a:r>
              <a:rPr lang="en-US" sz="2400" b="1" dirty="0"/>
              <a:t>Mathematical reasoning</a:t>
            </a:r>
            <a:r>
              <a:rPr lang="en-US" sz="2400" dirty="0"/>
              <a:t> is the critical skill that enables a student to make use of all other </a:t>
            </a:r>
            <a:r>
              <a:rPr lang="en-US" sz="2400" b="1" dirty="0"/>
              <a:t>mathematical</a:t>
            </a:r>
            <a:r>
              <a:rPr lang="en-US" sz="2400" dirty="0"/>
              <a:t> skills. With the development of </a:t>
            </a:r>
            <a:r>
              <a:rPr lang="en-US" sz="2400" b="1" dirty="0"/>
              <a:t>mathematical reasoning</a:t>
            </a:r>
            <a:r>
              <a:rPr lang="en-US" sz="2400" dirty="0"/>
              <a:t>, students recognize that mathematics makes sense and can be understood.</a:t>
            </a:r>
          </a:p>
          <a:p>
            <a:pPr marL="0" indent="0">
              <a:lnSpc>
                <a:spcPct val="150000"/>
              </a:lnSpc>
              <a:buNone/>
            </a:pPr>
            <a:endParaRPr lang="en-US" sz="2400" dirty="0"/>
          </a:p>
        </p:txBody>
      </p:sp>
      <p:sp>
        <p:nvSpPr>
          <p:cNvPr id="4" name="Slide Number Placeholder 3"/>
          <p:cNvSpPr>
            <a:spLocks noGrp="1"/>
          </p:cNvSpPr>
          <p:nvPr>
            <p:ph type="sldNum" sz="quarter" idx="12"/>
          </p:nvPr>
        </p:nvSpPr>
        <p:spPr/>
        <p:txBody>
          <a:bodyPr/>
          <a:lstStyle/>
          <a:p>
            <a:fld id="{A0787430-367F-844C-868B-A0250E95AAAB}" type="slidenum">
              <a:rPr lang="en-US" smtClean="0"/>
              <a:t>16</a:t>
            </a:fld>
            <a:endParaRPr lang="en-US" dirty="0"/>
          </a:p>
        </p:txBody>
      </p:sp>
    </p:spTree>
    <p:extLst>
      <p:ext uri="{BB962C8B-B14F-4D97-AF65-F5344CB8AC3E}">
        <p14:creationId xmlns:p14="http://schemas.microsoft.com/office/powerpoint/2010/main" val="136492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BAE26A2A-DE5F-EA41-900F-AB5C4F1D9848}" type="slidenum">
              <a:rPr lang="en-US" smtClean="0"/>
              <a:pPr/>
              <a:t>17</a:t>
            </a:fld>
            <a:endParaRPr lang="en-US" dirty="0"/>
          </a:p>
        </p:txBody>
      </p:sp>
      <p:pic>
        <p:nvPicPr>
          <p:cNvPr id="3" name="Picture 2"/>
          <p:cNvPicPr>
            <a:picLocks noChangeAspect="1"/>
          </p:cNvPicPr>
          <p:nvPr/>
        </p:nvPicPr>
        <p:blipFill>
          <a:blip r:embed="rId2"/>
          <a:stretch>
            <a:fillRect/>
          </a:stretch>
        </p:blipFill>
        <p:spPr>
          <a:xfrm>
            <a:off x="0" y="654269"/>
            <a:ext cx="9144000" cy="5549462"/>
          </a:xfrm>
          <a:prstGeom prst="rect">
            <a:avLst/>
          </a:prstGeom>
        </p:spPr>
      </p:pic>
    </p:spTree>
    <p:extLst>
      <p:ext uri="{BB962C8B-B14F-4D97-AF65-F5344CB8AC3E}">
        <p14:creationId xmlns:p14="http://schemas.microsoft.com/office/powerpoint/2010/main" val="22971804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 of Math Challenges</a:t>
            </a:r>
          </a:p>
        </p:txBody>
      </p:sp>
      <p:sp>
        <p:nvSpPr>
          <p:cNvPr id="31747" name="Content Placeholder 2"/>
          <p:cNvSpPr>
            <a:spLocks noGrp="1"/>
          </p:cNvSpPr>
          <p:nvPr>
            <p:ph idx="1"/>
          </p:nvPr>
        </p:nvSpPr>
        <p:spPr>
          <a:xfrm>
            <a:off x="301083" y="1489166"/>
            <a:ext cx="8513956" cy="4384771"/>
          </a:xfrm>
        </p:spPr>
        <p:txBody>
          <a:bodyPr>
            <a:noAutofit/>
          </a:bodyPr>
          <a:lstStyle/>
          <a:p>
            <a:pPr marL="0" indent="0">
              <a:buNone/>
            </a:pPr>
            <a:r>
              <a:rPr lang="en-US" altLang="en-US" sz="2200" dirty="0">
                <a:ea typeface="ＭＳ Ｐゴシック" panose="020B0600070205080204" pitchFamily="34" charset="-128"/>
              </a:rPr>
              <a:t>In Mathematical Reasoning, items require:</a:t>
            </a:r>
          </a:p>
          <a:p>
            <a:r>
              <a:rPr lang="en-US" altLang="en-US" sz="2200" dirty="0">
                <a:ea typeface="ＭＳ Ｐゴシック" panose="020B0600070205080204" pitchFamily="34" charset="-128"/>
              </a:rPr>
              <a:t>Application and development of quantitative and algebraic reasoning skills</a:t>
            </a:r>
          </a:p>
          <a:p>
            <a:pPr lvl="1"/>
            <a:r>
              <a:rPr lang="en-US" altLang="en-US" sz="2000" dirty="0">
                <a:ea typeface="ＭＳ Ｐゴシック" panose="020B0600070205080204" pitchFamily="34" charset="-128"/>
              </a:rPr>
              <a:t>Grounded in real-world examples</a:t>
            </a:r>
          </a:p>
          <a:p>
            <a:pPr lvl="1"/>
            <a:r>
              <a:rPr lang="en-US" altLang="en-US" sz="2000" dirty="0">
                <a:ea typeface="ＭＳ Ｐゴシック" panose="020B0600070205080204" pitchFamily="34" charset="-128"/>
              </a:rPr>
              <a:t>Beyond rote application of formulas and/or procedural steps</a:t>
            </a:r>
          </a:p>
          <a:p>
            <a:pPr lvl="1"/>
            <a:r>
              <a:rPr lang="en-US" altLang="en-US" sz="2000" dirty="0">
                <a:ea typeface="ＭＳ Ｐゴシック" panose="020B0600070205080204" pitchFamily="34" charset="-128"/>
              </a:rPr>
              <a:t>The “why” and “how” of math</a:t>
            </a:r>
          </a:p>
          <a:p>
            <a:r>
              <a:rPr lang="en-US" altLang="en-US" sz="2200" dirty="0">
                <a:ea typeface="ＭＳ Ｐゴシック" panose="020B0600070205080204" pitchFamily="34" charset="-128"/>
              </a:rPr>
              <a:t>Strong critical reading and thinking skills</a:t>
            </a:r>
          </a:p>
          <a:p>
            <a:pPr lvl="1"/>
            <a:r>
              <a:rPr lang="en-US" altLang="en-US" sz="2000" dirty="0">
                <a:ea typeface="ＭＳ Ｐゴシック" panose="020B0600070205080204" pitchFamily="34" charset="-128"/>
              </a:rPr>
              <a:t>What is the question asking?</a:t>
            </a:r>
          </a:p>
          <a:p>
            <a:pPr lvl="1"/>
            <a:r>
              <a:rPr lang="en-US" altLang="en-US" sz="2000" dirty="0">
                <a:ea typeface="ＭＳ Ｐゴシック" panose="020B0600070205080204" pitchFamily="34" charset="-128"/>
              </a:rPr>
              <a:t>What heuristics can I use?</a:t>
            </a:r>
          </a:p>
          <a:p>
            <a:pPr lvl="1"/>
            <a:r>
              <a:rPr lang="en-US" altLang="en-US" sz="2000" dirty="0">
                <a:ea typeface="ＭＳ Ｐゴシック" panose="020B0600070205080204" pitchFamily="34" charset="-128"/>
              </a:rPr>
              <a:t>Is the answer reasonable?</a:t>
            </a:r>
          </a:p>
        </p:txBody>
      </p:sp>
      <p:sp>
        <p:nvSpPr>
          <p:cNvPr id="31748" name="Slide Number Placeholder 3"/>
          <p:cNvSpPr>
            <a:spLocks noGrp="1"/>
          </p:cNvSpPr>
          <p:nvPr>
            <p:ph type="sldNum" sz="quarter" idx="12"/>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30000"/>
              </a:lnSpc>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lnSpc>
                <a:spcPct val="130000"/>
              </a:lnSpc>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130000"/>
              </a:lnSpc>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130000"/>
              </a:lnSpc>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130000"/>
              </a:lnSpc>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FontTx/>
              <a:buNone/>
            </a:pPr>
            <a:fld id="{8C813117-4733-4BC8-9194-AE37FF40C665}" type="slidenum">
              <a:rPr lang="en-US" altLang="en-US" sz="1200">
                <a:solidFill>
                  <a:srgbClr val="0084A9"/>
                </a:solidFill>
              </a:rPr>
              <a:pPr>
                <a:lnSpc>
                  <a:spcPct val="100000"/>
                </a:lnSpc>
                <a:spcBef>
                  <a:spcPct val="0"/>
                </a:spcBef>
                <a:buFontTx/>
                <a:buNone/>
              </a:pPr>
              <a:t>18</a:t>
            </a:fld>
            <a:endParaRPr lang="en-US" altLang="en-US" sz="1200" dirty="0">
              <a:solidFill>
                <a:srgbClr val="0084A9"/>
              </a:solidFill>
            </a:endParaRPr>
          </a:p>
        </p:txBody>
      </p:sp>
      <p:pic>
        <p:nvPicPr>
          <p:cNvPr id="7" name="Picture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34000" y="4800600"/>
            <a:ext cx="4335611" cy="1693598"/>
          </a:xfrm>
          <a:prstGeom prst="rect">
            <a:avLst/>
          </a:prstGeom>
        </p:spPr>
      </p:pic>
    </p:spTree>
    <p:extLst>
      <p:ext uri="{BB962C8B-B14F-4D97-AF65-F5344CB8AC3E}">
        <p14:creationId xmlns:p14="http://schemas.microsoft.com/office/powerpoint/2010/main" val="9149205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0787430-367F-844C-868B-A0250E95AAAB}" type="slidenum">
              <a:rPr lang="en-US" smtClean="0"/>
              <a:t>19</a:t>
            </a:fld>
            <a:endParaRPr lang="en-US" dirty="0"/>
          </a:p>
        </p:txBody>
      </p:sp>
      <p:sp>
        <p:nvSpPr>
          <p:cNvPr id="5" name="Rectangle 4"/>
          <p:cNvSpPr/>
          <p:nvPr/>
        </p:nvSpPr>
        <p:spPr>
          <a:xfrm>
            <a:off x="223520" y="5790158"/>
            <a:ext cx="8636000" cy="646331"/>
          </a:xfrm>
          <a:prstGeom prst="rect">
            <a:avLst/>
          </a:prstGeom>
        </p:spPr>
        <p:txBody>
          <a:bodyPr wrap="square">
            <a:spAutoFit/>
          </a:bodyPr>
          <a:lstStyle/>
          <a:p>
            <a:r>
              <a:rPr lang="en-US" dirty="0"/>
              <a:t>Effective Teaching and Learning. (2014). In </a:t>
            </a:r>
            <a:r>
              <a:rPr lang="en-US" i="1" dirty="0"/>
              <a:t>Principles to Actions : Ensuring mathematical success for all</a:t>
            </a:r>
            <a:r>
              <a:rPr lang="en-US" dirty="0"/>
              <a:t> (p. 11). Reston, VA: NCTM.</a:t>
            </a:r>
            <a:endParaRPr lang="en-US" i="1" dirty="0"/>
          </a:p>
        </p:txBody>
      </p:sp>
      <p:graphicFrame>
        <p:nvGraphicFramePr>
          <p:cNvPr id="6" name="Table 5"/>
          <p:cNvGraphicFramePr>
            <a:graphicFrameLocks noGrp="1"/>
          </p:cNvGraphicFramePr>
          <p:nvPr>
            <p:extLst/>
          </p:nvPr>
        </p:nvGraphicFramePr>
        <p:xfrm>
          <a:off x="223520" y="1035278"/>
          <a:ext cx="8725140" cy="4686300"/>
        </p:xfrm>
        <a:graphic>
          <a:graphicData uri="http://schemas.openxmlformats.org/drawingml/2006/table">
            <a:tbl>
              <a:tblPr firstRow="1" bandRow="1">
                <a:tableStyleId>{5C22544A-7EE6-4342-B048-85BDC9FD1C3A}</a:tableStyleId>
              </a:tblPr>
              <a:tblGrid>
                <a:gridCol w="4253625">
                  <a:extLst>
                    <a:ext uri="{9D8B030D-6E8A-4147-A177-3AD203B41FA5}">
                      <a16:colId xmlns:a16="http://schemas.microsoft.com/office/drawing/2014/main" xmlns="" val="20000"/>
                    </a:ext>
                  </a:extLst>
                </a:gridCol>
                <a:gridCol w="4471515">
                  <a:extLst>
                    <a:ext uri="{9D8B030D-6E8A-4147-A177-3AD203B41FA5}">
                      <a16:colId xmlns:a16="http://schemas.microsoft.com/office/drawing/2014/main" xmlns="" val="20001"/>
                    </a:ext>
                  </a:extLst>
                </a:gridCol>
              </a:tblGrid>
              <a:tr h="276301">
                <a:tc>
                  <a:txBody>
                    <a:bodyPr/>
                    <a:lstStyle/>
                    <a:p>
                      <a:pPr algn="ctr"/>
                      <a:r>
                        <a:rPr lang="en-US" dirty="0"/>
                        <a:t>Unproductive Beliefs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dirty="0"/>
                        <a:t>                    Productive Beliefs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03583">
                <a:tc>
                  <a:txBody>
                    <a:bodyPr/>
                    <a:lstStyle/>
                    <a:p>
                      <a:r>
                        <a:rPr lang="en-US" sz="1800" b="0" i="0" u="none" strike="noStrike" kern="1200" baseline="0" dirty="0">
                          <a:solidFill>
                            <a:schemeClr val="dk1"/>
                          </a:solidFill>
                          <a:latin typeface="+mn-lt"/>
                          <a:ea typeface="+mn-ea"/>
                          <a:cs typeface="+mn-cs"/>
                        </a:rPr>
                        <a:t>Students can learn to apply mathematics only after they have mastered the basic skills.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0" u="none" strike="noStrike" kern="1200" baseline="0" dirty="0">
                          <a:solidFill>
                            <a:schemeClr val="dk1"/>
                          </a:solidFill>
                          <a:latin typeface="+mn-lt"/>
                          <a:ea typeface="+mn-ea"/>
                          <a:cs typeface="+mn-cs"/>
                        </a:rPr>
                        <a:t>Students can learn mathematics through</a:t>
                      </a:r>
                    </a:p>
                    <a:p>
                      <a:r>
                        <a:rPr lang="en-US" sz="1800" b="0" i="0" u="none" strike="noStrike" kern="1200" baseline="0" dirty="0">
                          <a:solidFill>
                            <a:schemeClr val="dk1"/>
                          </a:solidFill>
                          <a:latin typeface="+mn-lt"/>
                          <a:ea typeface="+mn-ea"/>
                          <a:cs typeface="+mn-cs"/>
                        </a:rPr>
                        <a:t>exploring and solving contextual and</a:t>
                      </a:r>
                    </a:p>
                    <a:p>
                      <a:r>
                        <a:rPr lang="en-US" sz="1800" b="0" i="0" u="none" strike="noStrike" kern="1200" baseline="0" dirty="0">
                          <a:solidFill>
                            <a:schemeClr val="dk1"/>
                          </a:solidFill>
                          <a:latin typeface="+mn-lt"/>
                          <a:ea typeface="+mn-ea"/>
                          <a:cs typeface="+mn-cs"/>
                        </a:rPr>
                        <a:t>mathematical problems.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403583">
                <a:tc>
                  <a:txBody>
                    <a:bodyPr/>
                    <a:lstStyle/>
                    <a:p>
                      <a:r>
                        <a:rPr lang="en-US" sz="1800" b="0" i="0" u="none" strike="noStrike" kern="1200" baseline="0" dirty="0">
                          <a:solidFill>
                            <a:schemeClr val="dk1"/>
                          </a:solidFill>
                          <a:latin typeface="+mn-lt"/>
                          <a:ea typeface="+mn-ea"/>
                          <a:cs typeface="+mn-cs"/>
                        </a:rPr>
                        <a:t>The role of the student is to memorize</a:t>
                      </a:r>
                    </a:p>
                    <a:p>
                      <a:r>
                        <a:rPr lang="en-US" sz="1800" b="0" i="0" u="none" strike="noStrike" kern="1200" baseline="0" dirty="0">
                          <a:solidFill>
                            <a:schemeClr val="dk1"/>
                          </a:solidFill>
                          <a:latin typeface="+mn-lt"/>
                          <a:ea typeface="+mn-ea"/>
                          <a:cs typeface="+mn-cs"/>
                        </a:rPr>
                        <a:t>information that is presented and then use it to solve routine problems on homework, quizzes, and tests.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0" u="none" strike="noStrike" kern="1200" baseline="0" dirty="0">
                          <a:solidFill>
                            <a:schemeClr val="dk1"/>
                          </a:solidFill>
                          <a:latin typeface="+mn-lt"/>
                          <a:ea typeface="+mn-ea"/>
                          <a:cs typeface="+mn-cs"/>
                        </a:rPr>
                        <a:t>The role of the student is to be actively</a:t>
                      </a:r>
                    </a:p>
                    <a:p>
                      <a:r>
                        <a:rPr lang="en-US" sz="1800" b="0" i="0" u="none" strike="noStrike" kern="1200" baseline="0" dirty="0">
                          <a:solidFill>
                            <a:schemeClr val="dk1"/>
                          </a:solidFill>
                          <a:latin typeface="+mn-lt"/>
                          <a:ea typeface="+mn-ea"/>
                          <a:cs typeface="+mn-cs"/>
                        </a:rPr>
                        <a:t>involved in making sense of mathematics</a:t>
                      </a:r>
                    </a:p>
                    <a:p>
                      <a:r>
                        <a:rPr lang="en-US" sz="1800" b="0" i="0" u="none" strike="noStrike" kern="1200" baseline="0" dirty="0">
                          <a:solidFill>
                            <a:schemeClr val="dk1"/>
                          </a:solidFill>
                          <a:latin typeface="+mn-lt"/>
                          <a:ea typeface="+mn-ea"/>
                          <a:cs typeface="+mn-cs"/>
                        </a:rPr>
                        <a:t>tasks by using varied strategies and</a:t>
                      </a:r>
                    </a:p>
                    <a:p>
                      <a:r>
                        <a:rPr lang="en-US" sz="1800" b="0" i="0" u="none" strike="noStrike" kern="1200" baseline="0" dirty="0">
                          <a:solidFill>
                            <a:schemeClr val="dk1"/>
                          </a:solidFill>
                          <a:latin typeface="+mn-lt"/>
                          <a:ea typeface="+mn-ea"/>
                          <a:cs typeface="+mn-cs"/>
                        </a:rPr>
                        <a:t>representations, justifying solutions, making connections to prior knowledge or familiar contexts and experiences, and considering the reasoning of others.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403583">
                <a:tc>
                  <a:txBody>
                    <a:bodyPr/>
                    <a:lstStyle/>
                    <a:p>
                      <a:r>
                        <a:rPr lang="en-US" sz="1800" b="0" i="0" u="none" strike="noStrike" kern="1200" baseline="0" dirty="0">
                          <a:solidFill>
                            <a:schemeClr val="dk1"/>
                          </a:solidFill>
                          <a:latin typeface="+mn-lt"/>
                          <a:ea typeface="+mn-ea"/>
                          <a:cs typeface="+mn-cs"/>
                        </a:rPr>
                        <a:t>An effective teacher makes the mathematics easy for students by guiding them step by step through problem solving to ensure that they are not frustrated or confused.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0" u="none" strike="noStrike" kern="1200" baseline="0" dirty="0">
                          <a:solidFill>
                            <a:schemeClr val="dk1"/>
                          </a:solidFill>
                          <a:latin typeface="+mn-lt"/>
                          <a:ea typeface="+mn-ea"/>
                          <a:cs typeface="+mn-cs"/>
                        </a:rPr>
                        <a:t>An effective teacher provides students</a:t>
                      </a:r>
                    </a:p>
                    <a:p>
                      <a:r>
                        <a:rPr lang="en-US" sz="1800" b="0" i="0" u="none" strike="noStrike" kern="1200" baseline="0" dirty="0">
                          <a:solidFill>
                            <a:schemeClr val="dk1"/>
                          </a:solidFill>
                          <a:latin typeface="+mn-lt"/>
                          <a:ea typeface="+mn-ea"/>
                          <a:cs typeface="+mn-cs"/>
                        </a:rPr>
                        <a:t>with appropriate challenges, encourages</a:t>
                      </a:r>
                    </a:p>
                    <a:p>
                      <a:r>
                        <a:rPr lang="en-US" sz="1800" b="0" i="0" u="none" strike="noStrike" kern="1200" baseline="0" dirty="0">
                          <a:solidFill>
                            <a:schemeClr val="dk1"/>
                          </a:solidFill>
                          <a:latin typeface="+mn-lt"/>
                          <a:ea typeface="+mn-ea"/>
                          <a:cs typeface="+mn-cs"/>
                        </a:rPr>
                        <a:t>perseverance in solving problems, and</a:t>
                      </a:r>
                    </a:p>
                    <a:p>
                      <a:r>
                        <a:rPr lang="en-US" sz="1800" b="0" i="0" u="none" strike="noStrike" kern="1200" baseline="0" dirty="0">
                          <a:solidFill>
                            <a:schemeClr val="dk1"/>
                          </a:solidFill>
                          <a:latin typeface="+mn-lt"/>
                          <a:ea typeface="+mn-ea"/>
                          <a:cs typeface="+mn-cs"/>
                        </a:rPr>
                        <a:t>supports productive struggle in learning</a:t>
                      </a:r>
                    </a:p>
                    <a:p>
                      <a:r>
                        <a:rPr lang="en-US" sz="1800" b="0" i="0" u="none" strike="noStrike" kern="1200" baseline="0" dirty="0">
                          <a:solidFill>
                            <a:schemeClr val="dk1"/>
                          </a:solidFill>
                          <a:latin typeface="+mn-lt"/>
                          <a:ea typeface="+mn-ea"/>
                          <a:cs typeface="+mn-cs"/>
                        </a:rPr>
                        <a:t>mathematics.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8" name="Title 1"/>
          <p:cNvSpPr>
            <a:spLocks noGrp="1"/>
          </p:cNvSpPr>
          <p:nvPr>
            <p:ph type="title"/>
          </p:nvPr>
        </p:nvSpPr>
        <p:spPr>
          <a:xfrm>
            <a:off x="457200" y="492846"/>
            <a:ext cx="8229600" cy="797670"/>
          </a:xfrm>
        </p:spPr>
        <p:txBody>
          <a:bodyPr>
            <a:normAutofit/>
          </a:bodyPr>
          <a:lstStyle/>
          <a:p>
            <a:r>
              <a:rPr lang="en-US" dirty="0"/>
              <a:t>Productive vs. Non-Productive Beliefs</a:t>
            </a:r>
          </a:p>
        </p:txBody>
      </p:sp>
    </p:spTree>
    <p:extLst>
      <p:ext uri="{BB962C8B-B14F-4D97-AF65-F5344CB8AC3E}">
        <p14:creationId xmlns:p14="http://schemas.microsoft.com/office/powerpoint/2010/main" val="130657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xmlns="" id="{25B3B757-D824-AC4C-955D-FF4C262DEB57}"/>
              </a:ext>
            </a:extLst>
          </p:cNvPr>
          <p:cNvSpPr>
            <a:spLocks noGrp="1"/>
          </p:cNvSpPr>
          <p:nvPr>
            <p:ph type="title"/>
          </p:nvPr>
        </p:nvSpPr>
        <p:spPr/>
        <p:txBody>
          <a:bodyPr/>
          <a:lstStyle/>
          <a:p>
            <a:r>
              <a:rPr lang="en-US" dirty="0"/>
              <a:t>Session Objectives</a:t>
            </a:r>
          </a:p>
        </p:txBody>
      </p:sp>
      <p:sp>
        <p:nvSpPr>
          <p:cNvPr id="9" name="Content Placeholder 8">
            <a:extLst>
              <a:ext uri="{FF2B5EF4-FFF2-40B4-BE49-F238E27FC236}">
                <a16:creationId xmlns:a16="http://schemas.microsoft.com/office/drawing/2014/main" xmlns="" id="{7EDB3C08-581E-CB4A-9812-322D09A22E04}"/>
              </a:ext>
            </a:extLst>
          </p:cNvPr>
          <p:cNvSpPr>
            <a:spLocks noGrp="1"/>
          </p:cNvSpPr>
          <p:nvPr>
            <p:ph idx="1"/>
          </p:nvPr>
        </p:nvSpPr>
        <p:spPr/>
        <p:txBody>
          <a:bodyPr/>
          <a:lstStyle/>
          <a:p>
            <a:r>
              <a:rPr lang="en-US" sz="2400" dirty="0">
                <a:ea typeface="ＭＳ Ｐゴシック" charset="0"/>
              </a:rPr>
              <a:t>Analyze real GED Ready</a:t>
            </a:r>
            <a:r>
              <a:rPr lang="en-US" sz="2400" baseline="30000" dirty="0">
                <a:latin typeface="Arial"/>
                <a:ea typeface="ＭＳ Ｐゴシック" charset="0"/>
                <a:cs typeface="Arial"/>
              </a:rPr>
              <a:t>®</a:t>
            </a:r>
            <a:r>
              <a:rPr lang="en-US" sz="2400" dirty="0">
                <a:ea typeface="ＭＳ Ｐゴシック" charset="0"/>
              </a:rPr>
              <a:t> and Operational GED</a:t>
            </a:r>
            <a:r>
              <a:rPr lang="en-US" sz="2400" baseline="30000" dirty="0">
                <a:latin typeface="Arial"/>
                <a:ea typeface="ＭＳ Ｐゴシック" charset="0"/>
                <a:cs typeface="Arial"/>
              </a:rPr>
              <a:t>®</a:t>
            </a:r>
            <a:r>
              <a:rPr lang="en-US" sz="2400" dirty="0">
                <a:ea typeface="ＭＳ Ｐゴシック" charset="0"/>
              </a:rPr>
              <a:t> Test Score </a:t>
            </a:r>
            <a:r>
              <a:rPr lang="en-US" sz="2400" dirty="0" smtClean="0">
                <a:ea typeface="ＭＳ Ｐゴシック" charset="0"/>
              </a:rPr>
              <a:t>Reports</a:t>
            </a:r>
          </a:p>
          <a:p>
            <a:endParaRPr lang="en-US" sz="2400" dirty="0">
              <a:ea typeface="ＭＳ Ｐゴシック" charset="0"/>
            </a:endParaRPr>
          </a:p>
          <a:p>
            <a:r>
              <a:rPr lang="en-US" sz="2400" dirty="0">
                <a:ea typeface="ＭＳ Ｐゴシック" charset="0"/>
              </a:rPr>
              <a:t>Discuss the why and how of using score reports (as prescriptions) to drive </a:t>
            </a:r>
            <a:r>
              <a:rPr lang="en-US" sz="2400" dirty="0" smtClean="0">
                <a:ea typeface="ＭＳ Ｐゴシック" charset="0"/>
              </a:rPr>
              <a:t>instruction</a:t>
            </a:r>
          </a:p>
          <a:p>
            <a:endParaRPr lang="en-US" sz="2400" dirty="0">
              <a:ea typeface="ＭＳ Ｐゴシック" charset="0"/>
            </a:endParaRPr>
          </a:p>
          <a:p>
            <a:r>
              <a:rPr lang="en-US" sz="2400" dirty="0">
                <a:ea typeface="ＭＳ Ｐゴシック" charset="0"/>
              </a:rPr>
              <a:t>Share ideas and resources</a:t>
            </a:r>
          </a:p>
        </p:txBody>
      </p:sp>
      <p:sp>
        <p:nvSpPr>
          <p:cNvPr id="5" name="Slide Number Placeholder 4">
            <a:extLst>
              <a:ext uri="{FF2B5EF4-FFF2-40B4-BE49-F238E27FC236}">
                <a16:creationId xmlns:a16="http://schemas.microsoft.com/office/drawing/2014/main" xmlns="" id="{7EB768E1-2031-024A-B024-04A47028F9D5}"/>
              </a:ext>
            </a:extLst>
          </p:cNvPr>
          <p:cNvSpPr>
            <a:spLocks noGrp="1"/>
          </p:cNvSpPr>
          <p:nvPr>
            <p:ph type="sldNum" sz="quarter" idx="12"/>
          </p:nvPr>
        </p:nvSpPr>
        <p:spPr/>
        <p:txBody>
          <a:bodyPr/>
          <a:lstStyle/>
          <a:p>
            <a:fld id="{BAE26A2A-DE5F-EA41-900F-AB5C4F1D9848}" type="slidenum">
              <a:rPr lang="en-US" smtClean="0"/>
              <a:pPr/>
              <a:t>2</a:t>
            </a:fld>
            <a:endParaRPr lang="en-US" dirty="0"/>
          </a:p>
        </p:txBody>
      </p:sp>
    </p:spTree>
    <p:extLst>
      <p:ext uri="{BB962C8B-B14F-4D97-AF65-F5344CB8AC3E}">
        <p14:creationId xmlns:p14="http://schemas.microsoft.com/office/powerpoint/2010/main" val="727240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Productive vs. Non-Productive Beliefs</a:t>
            </a:r>
          </a:p>
        </p:txBody>
      </p:sp>
      <p:sp>
        <p:nvSpPr>
          <p:cNvPr id="4" name="Slide Number Placeholder 3"/>
          <p:cNvSpPr>
            <a:spLocks noGrp="1"/>
          </p:cNvSpPr>
          <p:nvPr>
            <p:ph type="sldNum" sz="quarter" idx="12"/>
          </p:nvPr>
        </p:nvSpPr>
        <p:spPr/>
        <p:txBody>
          <a:bodyPr/>
          <a:lstStyle/>
          <a:p>
            <a:fld id="{A0787430-367F-844C-868B-A0250E95AAAB}" type="slidenum">
              <a:rPr lang="en-US" smtClean="0"/>
              <a:t>20</a:t>
            </a:fld>
            <a:endParaRPr lang="en-US" dirty="0"/>
          </a:p>
        </p:txBody>
      </p:sp>
      <p:graphicFrame>
        <p:nvGraphicFramePr>
          <p:cNvPr id="5" name="Table 4"/>
          <p:cNvGraphicFramePr>
            <a:graphicFrameLocks noGrp="1"/>
          </p:cNvGraphicFramePr>
          <p:nvPr>
            <p:extLst/>
          </p:nvPr>
        </p:nvGraphicFramePr>
        <p:xfrm>
          <a:off x="287112" y="1094296"/>
          <a:ext cx="8694328" cy="4411980"/>
        </p:xfrm>
        <a:graphic>
          <a:graphicData uri="http://schemas.openxmlformats.org/drawingml/2006/table">
            <a:tbl>
              <a:tblPr firstRow="1" bandRow="1">
                <a:tableStyleId>{5C22544A-7EE6-4342-B048-85BDC9FD1C3A}</a:tableStyleId>
              </a:tblPr>
              <a:tblGrid>
                <a:gridCol w="4174498">
                  <a:extLst>
                    <a:ext uri="{9D8B030D-6E8A-4147-A177-3AD203B41FA5}">
                      <a16:colId xmlns:a16="http://schemas.microsoft.com/office/drawing/2014/main" xmlns="" val="20000"/>
                    </a:ext>
                  </a:extLst>
                </a:gridCol>
                <a:gridCol w="4519830">
                  <a:extLst>
                    <a:ext uri="{9D8B030D-6E8A-4147-A177-3AD203B41FA5}">
                      <a16:colId xmlns:a16="http://schemas.microsoft.com/office/drawing/2014/main" xmlns="" val="20001"/>
                    </a:ext>
                  </a:extLst>
                </a:gridCol>
              </a:tblGrid>
              <a:tr h="276301">
                <a:tc>
                  <a:txBody>
                    <a:bodyPr/>
                    <a:lstStyle/>
                    <a:p>
                      <a:pPr algn="ctr"/>
                      <a:r>
                        <a:rPr lang="en-US" dirty="0"/>
                        <a:t>Unproductive Beliefs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dirty="0"/>
                        <a:t>                    Productive Beliefs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403583">
                <a:tc>
                  <a:txBody>
                    <a:bodyPr/>
                    <a:lstStyle/>
                    <a:p>
                      <a:r>
                        <a:rPr lang="en-US" sz="1800" b="0" i="0" u="none" strike="noStrike" kern="1200" baseline="0" dirty="0">
                          <a:solidFill>
                            <a:schemeClr val="dk1"/>
                          </a:solidFill>
                          <a:latin typeface="+mn-lt"/>
                          <a:ea typeface="+mn-ea"/>
                          <a:cs typeface="+mn-cs"/>
                        </a:rPr>
                        <a:t>Mathematics learning should focus on</a:t>
                      </a:r>
                    </a:p>
                    <a:p>
                      <a:r>
                        <a:rPr lang="en-US" sz="1800" b="0" i="0" u="none" strike="noStrike" kern="1200" baseline="0" dirty="0">
                          <a:solidFill>
                            <a:schemeClr val="dk1"/>
                          </a:solidFill>
                          <a:latin typeface="+mn-lt"/>
                          <a:ea typeface="+mn-ea"/>
                          <a:cs typeface="+mn-cs"/>
                        </a:rPr>
                        <a:t>practicing procedures and memorizing basic number combinations.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0" u="none" strike="noStrike" kern="1200" baseline="0" dirty="0">
                          <a:solidFill>
                            <a:schemeClr val="dk1"/>
                          </a:solidFill>
                          <a:latin typeface="+mn-lt"/>
                          <a:ea typeface="+mn-ea"/>
                          <a:cs typeface="+mn-cs"/>
                        </a:rPr>
                        <a:t>Mathematics learning should focus on developing understanding of concepts and procedures through problem solving, reasoning, and discourse.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403583">
                <a:tc>
                  <a:txBody>
                    <a:bodyPr/>
                    <a:lstStyle/>
                    <a:p>
                      <a:r>
                        <a:rPr lang="en-US" sz="1800" b="0" i="0" u="none" strike="noStrike" kern="1200" baseline="0" dirty="0">
                          <a:solidFill>
                            <a:schemeClr val="dk1"/>
                          </a:solidFill>
                          <a:latin typeface="+mn-lt"/>
                          <a:ea typeface="+mn-ea"/>
                          <a:cs typeface="+mn-cs"/>
                        </a:rPr>
                        <a:t>Students need only to learn and use the same standard computational algorithms and the same prescribed methods to solve algebraic problems.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0" u="none" strike="noStrike" kern="1200" baseline="0" dirty="0">
                          <a:solidFill>
                            <a:schemeClr val="dk1"/>
                          </a:solidFill>
                          <a:latin typeface="+mn-lt"/>
                          <a:ea typeface="+mn-ea"/>
                          <a:cs typeface="+mn-cs"/>
                        </a:rPr>
                        <a:t>All students need to have a range of strategies and approaches from which to</a:t>
                      </a:r>
                    </a:p>
                    <a:p>
                      <a:r>
                        <a:rPr lang="en-US" sz="1800" b="0" i="0" u="none" strike="noStrike" kern="1200" baseline="0" dirty="0">
                          <a:solidFill>
                            <a:schemeClr val="dk1"/>
                          </a:solidFill>
                          <a:latin typeface="+mn-lt"/>
                          <a:ea typeface="+mn-ea"/>
                          <a:cs typeface="+mn-cs"/>
                        </a:rPr>
                        <a:t>choose in solving problems, including, but not limited to, general methods, standard algorithms, and procedures.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403583">
                <a:tc>
                  <a:txBody>
                    <a:bodyPr/>
                    <a:lstStyle/>
                    <a:p>
                      <a:r>
                        <a:rPr lang="en-US" sz="1800" b="0" i="0" u="none" strike="noStrike" kern="1200" baseline="0" dirty="0">
                          <a:solidFill>
                            <a:schemeClr val="dk1"/>
                          </a:solidFill>
                          <a:latin typeface="+mn-lt"/>
                          <a:ea typeface="+mn-ea"/>
                          <a:cs typeface="+mn-cs"/>
                        </a:rPr>
                        <a:t>The role of the teacher is to tell students exactly what definitions, formulas, and rules they should know and demonstrate how to use this information to solve</a:t>
                      </a:r>
                    </a:p>
                    <a:p>
                      <a:r>
                        <a:rPr lang="en-US" sz="1800" b="0" i="0" u="none" strike="noStrike" kern="1200" baseline="0" dirty="0">
                          <a:solidFill>
                            <a:schemeClr val="dk1"/>
                          </a:solidFill>
                          <a:latin typeface="+mn-lt"/>
                          <a:ea typeface="+mn-ea"/>
                          <a:cs typeface="+mn-cs"/>
                        </a:rPr>
                        <a:t>mathematics problems.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0" i="0" u="none" strike="noStrike" kern="1200" baseline="0" dirty="0">
                          <a:solidFill>
                            <a:schemeClr val="dk1"/>
                          </a:solidFill>
                          <a:latin typeface="+mn-lt"/>
                          <a:ea typeface="+mn-ea"/>
                          <a:cs typeface="+mn-cs"/>
                        </a:rPr>
                        <a:t>The role of the teacher is to engage</a:t>
                      </a:r>
                    </a:p>
                    <a:p>
                      <a:r>
                        <a:rPr lang="en-US" sz="1800" b="0" i="0" u="none" strike="noStrike" kern="1200" baseline="0" dirty="0">
                          <a:solidFill>
                            <a:schemeClr val="dk1"/>
                          </a:solidFill>
                          <a:latin typeface="+mn-lt"/>
                          <a:ea typeface="+mn-ea"/>
                          <a:cs typeface="+mn-cs"/>
                        </a:rPr>
                        <a:t>students in tasks that promote reasoning</a:t>
                      </a:r>
                    </a:p>
                    <a:p>
                      <a:r>
                        <a:rPr lang="en-US" sz="1800" b="0" i="0" u="none" strike="noStrike" kern="1200" baseline="0" dirty="0">
                          <a:solidFill>
                            <a:schemeClr val="dk1"/>
                          </a:solidFill>
                          <a:latin typeface="+mn-lt"/>
                          <a:ea typeface="+mn-ea"/>
                          <a:cs typeface="+mn-cs"/>
                        </a:rPr>
                        <a:t>and problem solving and facilitate discourse that moves students toward shared understanding of mathematics.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sp>
        <p:nvSpPr>
          <p:cNvPr id="8" name="Rectangle 7"/>
          <p:cNvSpPr/>
          <p:nvPr/>
        </p:nvSpPr>
        <p:spPr>
          <a:xfrm>
            <a:off x="223520" y="5871438"/>
            <a:ext cx="8636000" cy="646331"/>
          </a:xfrm>
          <a:prstGeom prst="rect">
            <a:avLst/>
          </a:prstGeom>
        </p:spPr>
        <p:txBody>
          <a:bodyPr wrap="square">
            <a:spAutoFit/>
          </a:bodyPr>
          <a:lstStyle/>
          <a:p>
            <a:r>
              <a:rPr lang="en-US" dirty="0"/>
              <a:t>Effective Teaching and Learning. (2014). In </a:t>
            </a:r>
            <a:r>
              <a:rPr lang="en-US" i="1" dirty="0"/>
              <a:t>Principles to Actions : Ensuring mathematical success for all</a:t>
            </a:r>
            <a:r>
              <a:rPr lang="en-US" dirty="0"/>
              <a:t> (p. 11). Reston, VA: NCTM.</a:t>
            </a:r>
            <a:endParaRPr lang="en-US" i="1" dirty="0"/>
          </a:p>
        </p:txBody>
      </p:sp>
    </p:spTree>
    <p:extLst>
      <p:ext uri="{BB962C8B-B14F-4D97-AF65-F5344CB8AC3E}">
        <p14:creationId xmlns:p14="http://schemas.microsoft.com/office/powerpoint/2010/main" val="200388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normAutofit/>
          </a:bodyPr>
          <a:lstStyle/>
          <a:p>
            <a:r>
              <a:rPr lang="en-US" dirty="0"/>
              <a:t>Getting Started with Content</a:t>
            </a:r>
          </a:p>
        </p:txBody>
      </p:sp>
      <p:sp>
        <p:nvSpPr>
          <p:cNvPr id="10" name="Slide Number Placeholder 3"/>
          <p:cNvSpPr>
            <a:spLocks noGrp="1"/>
          </p:cNvSpPr>
          <p:nvPr>
            <p:ph type="sldNum" sz="quarter" idx="4294967295"/>
          </p:nvPr>
        </p:nvSpPr>
        <p:spPr bwMode="auto">
          <a:xfrm>
            <a:off x="457200" y="6299200"/>
            <a:ext cx="458788" cy="3222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AEAD1D2E-FD75-EE43-B2F5-0F96B5E0E9EC}" type="slidenum">
              <a:rPr lang="en-US" sz="1200">
                <a:solidFill>
                  <a:srgbClr val="0084A9"/>
                </a:solidFill>
              </a:rPr>
              <a:pPr/>
              <a:t>21</a:t>
            </a:fld>
            <a:endParaRPr lang="en-US" sz="1200" dirty="0">
              <a:solidFill>
                <a:srgbClr val="0084A9"/>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86" y="1450292"/>
            <a:ext cx="3204933" cy="415607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Content Placeholder 5"/>
          <p:cNvPicPr>
            <a:picLocks noGrp="1" noChangeAspect="1"/>
          </p:cNvPicPr>
          <p:nvPr>
            <p:ph sz="half" idx="4294967295"/>
          </p:nvPr>
        </p:nvPicPr>
        <p:blipFill rotWithShape="1">
          <a:blip r:embed="rId4">
            <a:extLst>
              <a:ext uri="{28A0092B-C50C-407E-A947-70E740481C1C}">
                <a14:useLocalDpi xmlns:a14="http://schemas.microsoft.com/office/drawing/2010/main" val="0"/>
              </a:ext>
            </a:extLst>
          </a:blip>
          <a:srcRect l="9228" t="2271" r="10910" b="7711"/>
          <a:stretch/>
        </p:blipFill>
        <p:spPr>
          <a:xfrm>
            <a:off x="4307683" y="1134298"/>
            <a:ext cx="4379117" cy="2776451"/>
          </a:xfrm>
          <a:prstGeom prst="rect">
            <a:avLst/>
          </a:prstGeom>
          <a:ln w="19050">
            <a:solidFill>
              <a:schemeClr val="tx1"/>
            </a:solidFill>
          </a:ln>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5720" y="2883355"/>
            <a:ext cx="5613494" cy="34158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1622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Just a Couple of Strategies for the Classroom</a:t>
            </a:r>
          </a:p>
        </p:txBody>
      </p:sp>
      <p:sp>
        <p:nvSpPr>
          <p:cNvPr id="5" name="Content Placeholder 4"/>
          <p:cNvSpPr>
            <a:spLocks noGrp="1"/>
          </p:cNvSpPr>
          <p:nvPr>
            <p:ph idx="1"/>
          </p:nvPr>
        </p:nvSpPr>
        <p:spPr/>
        <p:txBody>
          <a:bodyPr>
            <a:normAutofit/>
          </a:bodyPr>
          <a:lstStyle/>
          <a:p>
            <a:r>
              <a:rPr lang="en-US" sz="2800" dirty="0"/>
              <a:t>Teach a simple approach to solving word problems by using real world </a:t>
            </a:r>
            <a:r>
              <a:rPr lang="en-US" sz="2800" dirty="0" smtClean="0"/>
              <a:t>examples</a:t>
            </a:r>
          </a:p>
          <a:p>
            <a:endParaRPr lang="en-US" sz="2800" dirty="0"/>
          </a:p>
          <a:p>
            <a:r>
              <a:rPr lang="en-US" sz="2800" dirty="0"/>
              <a:t>Teach multiple ways to solve </a:t>
            </a:r>
            <a:r>
              <a:rPr lang="en-US" sz="2800" dirty="0" smtClean="0"/>
              <a:t>problems</a:t>
            </a:r>
          </a:p>
          <a:p>
            <a:endParaRPr lang="en-US" sz="2800" dirty="0"/>
          </a:p>
          <a:p>
            <a:r>
              <a:rPr lang="en-US" sz="2800" dirty="0"/>
              <a:t>Focus on the WHY to give reasoning skills a boost</a:t>
            </a:r>
          </a:p>
        </p:txBody>
      </p:sp>
      <p:sp>
        <p:nvSpPr>
          <p:cNvPr id="3" name="Slide Number Placeholder 2"/>
          <p:cNvSpPr>
            <a:spLocks noGrp="1"/>
          </p:cNvSpPr>
          <p:nvPr>
            <p:ph type="sldNum" sz="quarter" idx="12"/>
          </p:nvPr>
        </p:nvSpPr>
        <p:spPr/>
        <p:txBody>
          <a:bodyPr/>
          <a:lstStyle/>
          <a:p>
            <a:fld id="{BAE26A2A-DE5F-EA41-900F-AB5C4F1D9848}" type="slidenum">
              <a:rPr lang="en-US" smtClean="0"/>
              <a:t>22</a:t>
            </a:fld>
            <a:endParaRPr lang="en-US" dirty="0"/>
          </a:p>
        </p:txBody>
      </p:sp>
    </p:spTree>
    <p:extLst>
      <p:ext uri="{BB962C8B-B14F-4D97-AF65-F5344CB8AC3E}">
        <p14:creationId xmlns:p14="http://schemas.microsoft.com/office/powerpoint/2010/main" val="2996065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54940262"/>
              </p:ext>
            </p:extLst>
          </p:nvPr>
        </p:nvGraphicFramePr>
        <p:xfrm>
          <a:off x="457200" y="1222518"/>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a:t>Reading and Reasoning Process</a:t>
            </a:r>
          </a:p>
        </p:txBody>
      </p:sp>
      <p:sp>
        <p:nvSpPr>
          <p:cNvPr id="5" name="TextBox 4"/>
          <p:cNvSpPr txBox="1"/>
          <p:nvPr/>
        </p:nvSpPr>
        <p:spPr>
          <a:xfrm>
            <a:off x="391892" y="6066594"/>
            <a:ext cx="7393577" cy="523220"/>
          </a:xfrm>
          <a:prstGeom prst="rect">
            <a:avLst/>
          </a:prstGeom>
          <a:noFill/>
        </p:spPr>
        <p:txBody>
          <a:bodyPr wrap="square" rtlCol="0">
            <a:spAutoFit/>
          </a:bodyPr>
          <a:lstStyle/>
          <a:p>
            <a:r>
              <a:rPr lang="en-US" sz="1400" dirty="0"/>
              <a:t>Miller, P. and Koesling, D. “Mathematics Teaching for Understanding: Reasoning, Reading, and Formative Assessment. Danvers, MA</a:t>
            </a:r>
          </a:p>
        </p:txBody>
      </p:sp>
    </p:spTree>
    <p:extLst>
      <p:ext uri="{BB962C8B-B14F-4D97-AF65-F5344CB8AC3E}">
        <p14:creationId xmlns:p14="http://schemas.microsoft.com/office/powerpoint/2010/main" val="15641750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What About Our “Too Close to Call” Test-Taker?</a:t>
            </a:r>
          </a:p>
        </p:txBody>
      </p:sp>
      <p:sp>
        <p:nvSpPr>
          <p:cNvPr id="3" name="Content Placeholder 2"/>
          <p:cNvSpPr>
            <a:spLocks noGrp="1"/>
          </p:cNvSpPr>
          <p:nvPr>
            <p:ph idx="1"/>
          </p:nvPr>
        </p:nvSpPr>
        <p:spPr/>
        <p:txBody>
          <a:bodyPr/>
          <a:lstStyle/>
          <a:p>
            <a:r>
              <a:rPr lang="en-US" dirty="0"/>
              <a:t>The Math test score was 135—completely in line with the feedback from the GED Ready</a:t>
            </a:r>
            <a:r>
              <a:rPr lang="en-US" baseline="30000" dirty="0">
                <a:latin typeface="Arial"/>
                <a:cs typeface="Arial"/>
              </a:rPr>
              <a:t>®</a:t>
            </a:r>
            <a:r>
              <a:rPr lang="en-US" dirty="0"/>
              <a:t> </a:t>
            </a:r>
            <a:r>
              <a:rPr lang="en-US" dirty="0" smtClean="0"/>
              <a:t>exam</a:t>
            </a:r>
          </a:p>
          <a:p>
            <a:endParaRPr lang="en-US" dirty="0"/>
          </a:p>
          <a:p>
            <a:r>
              <a:rPr lang="en-US" dirty="0"/>
              <a:t>The operational exam feedback identified overlapped with the areas needing improvement on the GED Ready</a:t>
            </a:r>
            <a:r>
              <a:rPr lang="en-US" baseline="30000" dirty="0">
                <a:latin typeface="Arial"/>
                <a:cs typeface="Arial"/>
              </a:rPr>
              <a:t> ®</a:t>
            </a:r>
            <a:r>
              <a:rPr lang="en-US" dirty="0"/>
              <a:t>—Basic Math, Geometry, Basic Algebra, Graphs &amp; Functions</a:t>
            </a:r>
            <a:r>
              <a:rPr lang="en-US" dirty="0" smtClean="0"/>
              <a:t>…</a:t>
            </a:r>
          </a:p>
          <a:p>
            <a:endParaRPr lang="en-US" dirty="0"/>
          </a:p>
          <a:p>
            <a:r>
              <a:rPr lang="en-US" dirty="0"/>
              <a:t>Sound familiar?</a:t>
            </a:r>
          </a:p>
          <a:p>
            <a:pPr marL="685765" lvl="2" indent="0">
              <a:buNone/>
            </a:pPr>
            <a:endParaRPr lang="en-US" dirty="0"/>
          </a:p>
        </p:txBody>
      </p:sp>
      <p:sp>
        <p:nvSpPr>
          <p:cNvPr id="4" name="Slide Number Placeholder 3"/>
          <p:cNvSpPr>
            <a:spLocks noGrp="1"/>
          </p:cNvSpPr>
          <p:nvPr>
            <p:ph type="sldNum" sz="quarter" idx="12"/>
          </p:nvPr>
        </p:nvSpPr>
        <p:spPr/>
        <p:txBody>
          <a:bodyPr/>
          <a:lstStyle/>
          <a:p>
            <a:fld id="{BAE26A2A-DE5F-EA41-900F-AB5C4F1D9848}" type="slidenum">
              <a:rPr lang="en-US" smtClean="0"/>
              <a:t>24</a:t>
            </a:fld>
            <a:endParaRPr lang="en-US" dirty="0"/>
          </a:p>
        </p:txBody>
      </p:sp>
    </p:spTree>
    <p:extLst>
      <p:ext uri="{BB962C8B-B14F-4D97-AF65-F5344CB8AC3E}">
        <p14:creationId xmlns:p14="http://schemas.microsoft.com/office/powerpoint/2010/main" val="1490729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1086" y="880953"/>
            <a:ext cx="4856130" cy="3681529"/>
          </a:xfrm>
        </p:spPr>
        <p:txBody>
          <a:bodyPr/>
          <a:lstStyle/>
          <a:p>
            <a:r>
              <a:rPr lang="en-US" dirty="0"/>
              <a:t>What Instructors Need to Know: Science</a:t>
            </a:r>
          </a:p>
        </p:txBody>
      </p:sp>
      <p:sp>
        <p:nvSpPr>
          <p:cNvPr id="4" name="Text Placeholder 3"/>
          <p:cNvSpPr>
            <a:spLocks noGrp="1"/>
          </p:cNvSpPr>
          <p:nvPr>
            <p:ph type="body" idx="1"/>
          </p:nvPr>
        </p:nvSpPr>
        <p:spPr/>
        <p:txBody>
          <a:bodyPr/>
          <a:lstStyle/>
          <a:p>
            <a:r>
              <a:rPr lang="en-US" dirty="0"/>
              <a:t>Same Skills…Different Context</a:t>
            </a:r>
          </a:p>
        </p:txBody>
      </p:sp>
      <p:sp>
        <p:nvSpPr>
          <p:cNvPr id="5" name="Slide Number Placeholder 4"/>
          <p:cNvSpPr>
            <a:spLocks noGrp="1"/>
          </p:cNvSpPr>
          <p:nvPr>
            <p:ph type="sldNum" sz="quarter" idx="10"/>
          </p:nvPr>
        </p:nvSpPr>
        <p:spPr/>
        <p:txBody>
          <a:bodyPr/>
          <a:lstStyle/>
          <a:p>
            <a:fld id="{BAE26A2A-DE5F-EA41-900F-AB5C4F1D9848}" type="slidenum">
              <a:rPr lang="en-US" smtClean="0"/>
              <a:pPr/>
              <a:t>25</a:t>
            </a:fld>
            <a:endParaRPr lang="en-US" dirty="0"/>
          </a:p>
        </p:txBody>
      </p:sp>
    </p:spTree>
    <p:extLst>
      <p:ext uri="{BB962C8B-B14F-4D97-AF65-F5344CB8AC3E}">
        <p14:creationId xmlns:p14="http://schemas.microsoft.com/office/powerpoint/2010/main" val="18469197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Overview of Science Test</a:t>
            </a:r>
          </a:p>
        </p:txBody>
      </p:sp>
      <p:sp>
        <p:nvSpPr>
          <p:cNvPr id="3" name="Content Placeholder 2"/>
          <p:cNvSpPr>
            <a:spLocks noGrp="1"/>
          </p:cNvSpPr>
          <p:nvPr>
            <p:ph idx="1"/>
          </p:nvPr>
        </p:nvSpPr>
        <p:spPr>
          <a:xfrm>
            <a:off x="457200" y="1295222"/>
            <a:ext cx="8229600" cy="4616450"/>
          </a:xfrm>
        </p:spPr>
        <p:txBody>
          <a:bodyPr/>
          <a:lstStyle/>
          <a:p>
            <a:r>
              <a:rPr lang="en-US" sz="2400" dirty="0"/>
              <a:t>Content</a:t>
            </a:r>
          </a:p>
          <a:p>
            <a:pPr lvl="1"/>
            <a:r>
              <a:rPr lang="en-US" sz="2000" dirty="0"/>
              <a:t>Life Science – 40%</a:t>
            </a:r>
          </a:p>
          <a:p>
            <a:pPr lvl="1"/>
            <a:r>
              <a:rPr lang="en-US" sz="2000" dirty="0"/>
              <a:t>Physical Science – 40%</a:t>
            </a:r>
          </a:p>
          <a:p>
            <a:pPr lvl="1"/>
            <a:r>
              <a:rPr lang="en-US" sz="2000" dirty="0"/>
              <a:t>Earth and Space Science – 20% </a:t>
            </a:r>
          </a:p>
          <a:p>
            <a:r>
              <a:rPr lang="en-US" sz="2400" dirty="0"/>
              <a:t>Themes</a:t>
            </a:r>
          </a:p>
          <a:p>
            <a:pPr lvl="1"/>
            <a:r>
              <a:rPr lang="en-US" sz="2000" dirty="0"/>
              <a:t>Human Health and Living Systems</a:t>
            </a:r>
          </a:p>
          <a:p>
            <a:pPr lvl="1"/>
            <a:r>
              <a:rPr lang="en-US" sz="2000" dirty="0"/>
              <a:t>Energy and Related Systems</a:t>
            </a:r>
          </a:p>
          <a:p>
            <a:r>
              <a:rPr lang="en-US" sz="2400" dirty="0">
                <a:cs typeface="Arial Bold" charset="0"/>
              </a:rPr>
              <a:t>Science Practices – reasoning and thinking scientifically</a:t>
            </a:r>
          </a:p>
          <a:p>
            <a:r>
              <a:rPr lang="en-US" sz="2400" dirty="0">
                <a:cs typeface="Arial Bold" charset="0"/>
              </a:rPr>
              <a:t>Question types – Technology-enhanced items</a:t>
            </a:r>
            <a:endParaRPr lang="en-US" sz="2300" dirty="0">
              <a:cs typeface="Arial Bold" charset="0"/>
            </a:endParaRPr>
          </a:p>
        </p:txBody>
      </p:sp>
      <p:pic>
        <p:nvPicPr>
          <p:cNvPr id="4" name="Picture 13" descr="science.png"/>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258755" y="464256"/>
            <a:ext cx="16256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4294967295"/>
          </p:nvPr>
        </p:nvSpPr>
        <p:spPr>
          <a:xfrm>
            <a:off x="457200" y="6299737"/>
            <a:ext cx="458938" cy="321599"/>
          </a:xfrm>
          <a:prstGeom prst="rect">
            <a:avLst/>
          </a:prstGeom>
        </p:spPr>
        <p:txBody>
          <a:bodyPr/>
          <a:lstStyle/>
          <a:p>
            <a:fld id="{A0787430-367F-844C-868B-A0250E95AAAB}" type="slidenum">
              <a:rPr lang="en-US" smtClean="0"/>
              <a:pPr/>
              <a:t>26</a:t>
            </a:fld>
            <a:endParaRPr lang="en-US" dirty="0"/>
          </a:p>
        </p:txBody>
      </p:sp>
    </p:spTree>
    <p:extLst>
      <p:ext uri="{BB962C8B-B14F-4D97-AF65-F5344CB8AC3E}">
        <p14:creationId xmlns:p14="http://schemas.microsoft.com/office/powerpoint/2010/main" val="166665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AE26A2A-DE5F-EA41-900F-AB5C4F1D9848}" type="slidenum">
              <a:rPr lang="en-US" smtClean="0"/>
              <a:t>27</a:t>
            </a:fld>
            <a:endParaRPr lang="en-US" dirty="0"/>
          </a:p>
        </p:txBody>
      </p:sp>
      <p:pic>
        <p:nvPicPr>
          <p:cNvPr id="9" name="Picture 8"/>
          <p:cNvPicPr>
            <a:picLocks noChangeAspect="1"/>
          </p:cNvPicPr>
          <p:nvPr/>
        </p:nvPicPr>
        <p:blipFill>
          <a:blip r:embed="rId2"/>
          <a:stretch>
            <a:fillRect/>
          </a:stretch>
        </p:blipFill>
        <p:spPr>
          <a:xfrm>
            <a:off x="914400" y="647632"/>
            <a:ext cx="7461504" cy="5463289"/>
          </a:xfrm>
          <a:prstGeom prst="rect">
            <a:avLst/>
          </a:prstGeom>
        </p:spPr>
      </p:pic>
    </p:spTree>
    <p:extLst>
      <p:ext uri="{BB962C8B-B14F-4D97-AF65-F5344CB8AC3E}">
        <p14:creationId xmlns:p14="http://schemas.microsoft.com/office/powerpoint/2010/main" val="1027866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Skills (Selected)</a:t>
            </a:r>
          </a:p>
        </p:txBody>
      </p:sp>
      <p:sp>
        <p:nvSpPr>
          <p:cNvPr id="3" name="Content Placeholder 2"/>
          <p:cNvSpPr>
            <a:spLocks noGrp="1"/>
          </p:cNvSpPr>
          <p:nvPr>
            <p:ph idx="1"/>
          </p:nvPr>
        </p:nvSpPr>
        <p:spPr>
          <a:xfrm>
            <a:off x="301083" y="1541417"/>
            <a:ext cx="8513956" cy="4332520"/>
          </a:xfrm>
        </p:spPr>
        <p:txBody>
          <a:bodyPr>
            <a:normAutofit/>
          </a:bodyPr>
          <a:lstStyle/>
          <a:p>
            <a:r>
              <a:rPr lang="en-US" sz="2400" dirty="0"/>
              <a:t>Identify and refine hypotheses for scientific investigations</a:t>
            </a:r>
          </a:p>
          <a:p>
            <a:r>
              <a:rPr lang="en-US" sz="2400" dirty="0"/>
              <a:t>Pull specific evidence from a written source to support a finding or conclusion</a:t>
            </a:r>
          </a:p>
          <a:p>
            <a:r>
              <a:rPr lang="en-US" sz="2400" dirty="0"/>
              <a:t>Make a prediction based on data or evidence</a:t>
            </a:r>
          </a:p>
          <a:p>
            <a:r>
              <a:rPr lang="en-US" sz="2400" dirty="0"/>
              <a:t>Make judgments about whether theories or conclusions are supported or challenged by data or evidence</a:t>
            </a:r>
          </a:p>
          <a:p>
            <a:r>
              <a:rPr lang="en-US" sz="2400" dirty="0"/>
              <a:t>Express scientific information or findings using numbers or symbols</a:t>
            </a:r>
          </a:p>
          <a:p>
            <a:r>
              <a:rPr lang="en-US" sz="2400" dirty="0"/>
              <a:t>Understand and explain written scientific presentations</a:t>
            </a:r>
          </a:p>
        </p:txBody>
      </p:sp>
      <p:sp>
        <p:nvSpPr>
          <p:cNvPr id="4" name="Slide Number Placeholder 3"/>
          <p:cNvSpPr>
            <a:spLocks noGrp="1"/>
          </p:cNvSpPr>
          <p:nvPr>
            <p:ph type="sldNum" sz="quarter" idx="12"/>
          </p:nvPr>
        </p:nvSpPr>
        <p:spPr/>
        <p:txBody>
          <a:bodyPr/>
          <a:lstStyle/>
          <a:p>
            <a:fld id="{BAE26A2A-DE5F-EA41-900F-AB5C4F1D9848}" type="slidenum">
              <a:rPr lang="en-US" smtClean="0"/>
              <a:t>28</a:t>
            </a:fld>
            <a:endParaRPr lang="en-US" dirty="0"/>
          </a:p>
        </p:txBody>
      </p:sp>
    </p:spTree>
    <p:extLst>
      <p:ext uri="{BB962C8B-B14F-4D97-AF65-F5344CB8AC3E}">
        <p14:creationId xmlns:p14="http://schemas.microsoft.com/office/powerpoint/2010/main" val="2840241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386" y="435897"/>
            <a:ext cx="8513956" cy="1165587"/>
          </a:xfrm>
        </p:spPr>
        <p:txBody>
          <a:bodyPr/>
          <a:lstStyle/>
          <a:p>
            <a:r>
              <a:rPr lang="en-US" dirty="0"/>
              <a:t>GED Ready</a:t>
            </a:r>
            <a:r>
              <a:rPr lang="en-US" baseline="30000" dirty="0">
                <a:latin typeface="Arial"/>
                <a:cs typeface="Arial"/>
              </a:rPr>
              <a:t>®</a:t>
            </a:r>
            <a:r>
              <a:rPr lang="en-US" dirty="0"/>
              <a:t> Science Score:  141</a:t>
            </a:r>
            <a:br>
              <a:rPr lang="en-US" dirty="0"/>
            </a:br>
            <a:r>
              <a:rPr lang="en-US" dirty="0"/>
              <a:t>Areas for Improvement</a:t>
            </a:r>
          </a:p>
        </p:txBody>
      </p:sp>
      <p:sp>
        <p:nvSpPr>
          <p:cNvPr id="3" name="Content Placeholder 2"/>
          <p:cNvSpPr>
            <a:spLocks noGrp="1"/>
          </p:cNvSpPr>
          <p:nvPr>
            <p:ph idx="1"/>
          </p:nvPr>
        </p:nvSpPr>
        <p:spPr/>
        <p:txBody>
          <a:bodyPr>
            <a:normAutofit/>
          </a:bodyPr>
          <a:lstStyle/>
          <a:p>
            <a:r>
              <a:rPr lang="en-US" sz="2400" dirty="0"/>
              <a:t>Reading for Meaning in Science</a:t>
            </a:r>
          </a:p>
          <a:p>
            <a:endParaRPr lang="en-US" sz="2400" dirty="0"/>
          </a:p>
          <a:p>
            <a:r>
              <a:rPr lang="en-US" sz="2400" dirty="0"/>
              <a:t>Designing and Interpreting Science Experiments</a:t>
            </a:r>
          </a:p>
          <a:p>
            <a:endParaRPr lang="en-US" sz="2400" dirty="0"/>
          </a:p>
          <a:p>
            <a:r>
              <a:rPr lang="en-US" sz="2400" dirty="0"/>
              <a:t>Using Numbers and Graphics in Science</a:t>
            </a:r>
          </a:p>
          <a:p>
            <a:endParaRPr lang="en-US" sz="2400" dirty="0"/>
          </a:p>
          <a:p>
            <a:pPr lvl="1"/>
            <a:endParaRPr lang="en-US" sz="2400" dirty="0"/>
          </a:p>
        </p:txBody>
      </p:sp>
      <p:sp>
        <p:nvSpPr>
          <p:cNvPr id="4" name="Slide Number Placeholder 3"/>
          <p:cNvSpPr>
            <a:spLocks noGrp="1"/>
          </p:cNvSpPr>
          <p:nvPr>
            <p:ph type="sldNum" sz="quarter" idx="12"/>
          </p:nvPr>
        </p:nvSpPr>
        <p:spPr/>
        <p:txBody>
          <a:bodyPr/>
          <a:lstStyle/>
          <a:p>
            <a:fld id="{BAE26A2A-DE5F-EA41-900F-AB5C4F1D9848}" type="slidenum">
              <a:rPr lang="en-US" smtClean="0"/>
              <a:t>29</a:t>
            </a:fld>
            <a:endParaRPr lang="en-US" dirty="0"/>
          </a:p>
        </p:txBody>
      </p:sp>
      <p:sp>
        <p:nvSpPr>
          <p:cNvPr id="6" name="Rounded Rectangular Callout 5"/>
          <p:cNvSpPr/>
          <p:nvPr/>
        </p:nvSpPr>
        <p:spPr>
          <a:xfrm rot="1090191">
            <a:off x="7146939" y="1991486"/>
            <a:ext cx="1434991" cy="871855"/>
          </a:xfrm>
          <a:prstGeom prst="wedgeRoundRectCallout">
            <a:avLst>
              <a:gd name="adj1" fmla="val -27402"/>
              <a:gd name="adj2" fmla="val 8264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Scientific Method</a:t>
            </a:r>
          </a:p>
        </p:txBody>
      </p:sp>
      <p:sp>
        <p:nvSpPr>
          <p:cNvPr id="7" name="Rounded Rectangular Callout 6"/>
          <p:cNvSpPr/>
          <p:nvPr/>
        </p:nvSpPr>
        <p:spPr>
          <a:xfrm rot="1977277">
            <a:off x="6468294" y="3371641"/>
            <a:ext cx="1434991" cy="871855"/>
          </a:xfrm>
          <a:prstGeom prst="wedgeRoundRectCallout">
            <a:avLst>
              <a:gd name="adj1" fmla="val -27402"/>
              <a:gd name="adj2" fmla="val 8264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Math in Science</a:t>
            </a:r>
          </a:p>
        </p:txBody>
      </p:sp>
      <p:sp>
        <p:nvSpPr>
          <p:cNvPr id="8" name="Rounded Rectangular Callout 7"/>
          <p:cNvSpPr/>
          <p:nvPr/>
        </p:nvSpPr>
        <p:spPr>
          <a:xfrm rot="1090191">
            <a:off x="5104779" y="1277816"/>
            <a:ext cx="1434991" cy="871855"/>
          </a:xfrm>
          <a:prstGeom prst="wedgeRoundRectCallout">
            <a:avLst>
              <a:gd name="adj1" fmla="val -27402"/>
              <a:gd name="adj2" fmla="val 8264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Close Reading</a:t>
            </a:r>
          </a:p>
        </p:txBody>
      </p:sp>
    </p:spTree>
    <p:extLst>
      <p:ext uri="{BB962C8B-B14F-4D97-AF65-F5344CB8AC3E}">
        <p14:creationId xmlns:p14="http://schemas.microsoft.com/office/powerpoint/2010/main" val="1135480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D52BB122-70BB-1145-B991-C2D7478631AC}"/>
              </a:ext>
            </a:extLst>
          </p:cNvPr>
          <p:cNvSpPr>
            <a:spLocks noGrp="1"/>
          </p:cNvSpPr>
          <p:nvPr>
            <p:ph type="title"/>
          </p:nvPr>
        </p:nvSpPr>
        <p:spPr/>
        <p:txBody>
          <a:bodyPr/>
          <a:lstStyle/>
          <a:p>
            <a:r>
              <a:rPr lang="en-US" dirty="0"/>
              <a:t>How Do </a:t>
            </a:r>
            <a:r>
              <a:rPr lang="en-US" u="sng" dirty="0"/>
              <a:t>YOU</a:t>
            </a:r>
            <a:r>
              <a:rPr lang="en-US" dirty="0"/>
              <a:t> </a:t>
            </a:r>
            <a:r>
              <a:rPr lang="en-US" dirty="0" smtClean="0"/>
              <a:t/>
            </a:r>
            <a:br>
              <a:rPr lang="en-US" dirty="0" smtClean="0"/>
            </a:br>
            <a:r>
              <a:rPr lang="en-US" dirty="0" smtClean="0"/>
              <a:t>Use </a:t>
            </a:r>
            <a:r>
              <a:rPr lang="en-US" dirty="0"/>
              <a:t>Score Reports? </a:t>
            </a:r>
          </a:p>
        </p:txBody>
      </p:sp>
      <p:sp>
        <p:nvSpPr>
          <p:cNvPr id="4" name="Slide Number Placeholder 3">
            <a:extLst>
              <a:ext uri="{FF2B5EF4-FFF2-40B4-BE49-F238E27FC236}">
                <a16:creationId xmlns="" xmlns:a16="http://schemas.microsoft.com/office/drawing/2014/main" id="{3545550D-1CD4-9F42-94C8-7377B6F08E63}"/>
              </a:ext>
            </a:extLst>
          </p:cNvPr>
          <p:cNvSpPr>
            <a:spLocks noGrp="1"/>
          </p:cNvSpPr>
          <p:nvPr>
            <p:ph type="sldNum" sz="quarter" idx="10"/>
          </p:nvPr>
        </p:nvSpPr>
        <p:spPr/>
        <p:txBody>
          <a:bodyPr/>
          <a:lstStyle/>
          <a:p>
            <a:fld id="{BAE26A2A-DE5F-EA41-900F-AB5C4F1D9848}" type="slidenum">
              <a:rPr lang="en-US" smtClean="0"/>
              <a:t>3</a:t>
            </a:fld>
            <a:endParaRPr lang="en-US" dirty="0"/>
          </a:p>
        </p:txBody>
      </p:sp>
      <p:pic>
        <p:nvPicPr>
          <p:cNvPr id="9" name="Picture 8"/>
          <p:cNvPicPr>
            <a:picLocks noChangeAspect="1"/>
          </p:cNvPicPr>
          <p:nvPr/>
        </p:nvPicPr>
        <p:blipFill rotWithShape="1">
          <a:blip r:embed="rId3"/>
          <a:srcRect l="16831" t="3868" r="17868" b="3796"/>
          <a:stretch/>
        </p:blipFill>
        <p:spPr>
          <a:xfrm>
            <a:off x="3957852" y="850541"/>
            <a:ext cx="5039844" cy="5035209"/>
          </a:xfrm>
          <a:prstGeom prst="rect">
            <a:avLst/>
          </a:prstGeom>
          <a:ln>
            <a:solidFill>
              <a:schemeClr val="tx1"/>
            </a:solidFill>
          </a:ln>
        </p:spPr>
      </p:pic>
    </p:spTree>
    <p:extLst>
      <p:ext uri="{BB962C8B-B14F-4D97-AF65-F5344CB8AC3E}">
        <p14:creationId xmlns:p14="http://schemas.microsoft.com/office/powerpoint/2010/main" val="1225067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Diagnosis</a:t>
            </a:r>
          </a:p>
        </p:txBody>
      </p:sp>
      <p:sp>
        <p:nvSpPr>
          <p:cNvPr id="3" name="Content Placeholder 2"/>
          <p:cNvSpPr>
            <a:spLocks noGrp="1"/>
          </p:cNvSpPr>
          <p:nvPr>
            <p:ph idx="1"/>
          </p:nvPr>
        </p:nvSpPr>
        <p:spPr>
          <a:xfrm>
            <a:off x="301082" y="1252419"/>
            <a:ext cx="8513956" cy="4048312"/>
          </a:xfrm>
        </p:spPr>
        <p:txBody>
          <a:bodyPr>
            <a:normAutofit/>
          </a:bodyPr>
          <a:lstStyle/>
          <a:p>
            <a:r>
              <a:rPr lang="en-US" sz="2400" dirty="0"/>
              <a:t>Transform into a proficient reader—being able to sort through the structure of text to extract important details, evidence, and facts </a:t>
            </a:r>
            <a:endParaRPr lang="en-US" sz="2400" dirty="0" smtClean="0"/>
          </a:p>
          <a:p>
            <a:endParaRPr lang="en-US" sz="2400" dirty="0"/>
          </a:p>
          <a:p>
            <a:r>
              <a:rPr lang="en-US" sz="2400" dirty="0"/>
              <a:t>Develop close reading skills (an essential</a:t>
            </a:r>
            <a:r>
              <a:rPr lang="en-US" sz="2400" dirty="0" smtClean="0"/>
              <a:t>)</a:t>
            </a:r>
          </a:p>
          <a:p>
            <a:endParaRPr lang="en-US" sz="2400" dirty="0"/>
          </a:p>
          <a:p>
            <a:r>
              <a:rPr lang="en-US" sz="2400" dirty="0"/>
              <a:t>Practice engaging with Science texts (noticing, wondering, questioning, relating, thinking, and on occasion, arguing</a:t>
            </a:r>
            <a:r>
              <a:rPr lang="en-US" sz="2400" dirty="0" smtClean="0"/>
              <a:t>)</a:t>
            </a:r>
          </a:p>
          <a:p>
            <a:endParaRPr lang="en-US" sz="2400" dirty="0"/>
          </a:p>
          <a:p>
            <a:r>
              <a:rPr lang="en-US" sz="2400" dirty="0"/>
              <a:t>Practice “reading between the lines” (aka inference)</a:t>
            </a:r>
          </a:p>
          <a:p>
            <a:endParaRPr lang="en-US" sz="2400" dirty="0"/>
          </a:p>
        </p:txBody>
      </p:sp>
      <p:sp>
        <p:nvSpPr>
          <p:cNvPr id="4" name="Slide Number Placeholder 3"/>
          <p:cNvSpPr>
            <a:spLocks noGrp="1"/>
          </p:cNvSpPr>
          <p:nvPr>
            <p:ph type="sldNum" sz="quarter" idx="12"/>
          </p:nvPr>
        </p:nvSpPr>
        <p:spPr/>
        <p:txBody>
          <a:bodyPr/>
          <a:lstStyle/>
          <a:p>
            <a:fld id="{BAE26A2A-DE5F-EA41-900F-AB5C4F1D9848}" type="slidenum">
              <a:rPr lang="en-US" smtClean="0"/>
              <a:t>30</a:t>
            </a:fld>
            <a:endParaRPr lang="en-US" dirty="0"/>
          </a:p>
        </p:txBody>
      </p:sp>
    </p:spTree>
    <p:extLst>
      <p:ext uri="{BB962C8B-B14F-4D97-AF65-F5344CB8AC3E}">
        <p14:creationId xmlns:p14="http://schemas.microsoft.com/office/powerpoint/2010/main" val="9812384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2125"/>
            <a:ext cx="8420100" cy="798513"/>
          </a:xfrm>
        </p:spPr>
        <p:txBody>
          <a:bodyPr>
            <a:normAutofit/>
          </a:bodyPr>
          <a:lstStyle/>
          <a:p>
            <a:r>
              <a:rPr lang="en-US" dirty="0"/>
              <a:t>Explore the Relationships</a:t>
            </a:r>
          </a:p>
        </p:txBody>
      </p:sp>
      <p:sp>
        <p:nvSpPr>
          <p:cNvPr id="4" name="Slide Number Placeholder 3"/>
          <p:cNvSpPr>
            <a:spLocks noGrp="1"/>
          </p:cNvSpPr>
          <p:nvPr>
            <p:ph type="sldNum" sz="quarter" idx="4294967295"/>
          </p:nvPr>
        </p:nvSpPr>
        <p:spPr>
          <a:xfrm>
            <a:off x="457200" y="6299200"/>
            <a:ext cx="458788" cy="322263"/>
          </a:xfrm>
          <a:prstGeom prst="rect">
            <a:avLst/>
          </a:prstGeom>
        </p:spPr>
        <p:txBody>
          <a:bodyPr/>
          <a:lstStyle/>
          <a:p>
            <a:pPr>
              <a:defRPr/>
            </a:pPr>
            <a:fld id="{D7424F65-3AF9-43AC-B3BB-2E4AFDF865B9}" type="slidenum">
              <a:rPr lang="en-US" altLang="en-US" smtClean="0"/>
              <a:pPr>
                <a:defRPr/>
              </a:pPr>
              <a:t>31</a:t>
            </a:fld>
            <a:endParaRPr lang="en-US" alt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321388934"/>
              </p:ext>
            </p:extLst>
          </p:nvPr>
        </p:nvGraphicFramePr>
        <p:xfrm>
          <a:off x="457200" y="1316038"/>
          <a:ext cx="8420100" cy="4983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9828092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Did Our Test-Taker Fare with Operational Testing?</a:t>
            </a:r>
          </a:p>
        </p:txBody>
      </p:sp>
      <p:sp>
        <p:nvSpPr>
          <p:cNvPr id="3" name="Content Placeholder 2"/>
          <p:cNvSpPr>
            <a:spLocks noGrp="1"/>
          </p:cNvSpPr>
          <p:nvPr>
            <p:ph idx="1"/>
          </p:nvPr>
        </p:nvSpPr>
        <p:spPr>
          <a:xfrm>
            <a:off x="301083" y="1825624"/>
            <a:ext cx="8513956" cy="4392295"/>
          </a:xfrm>
        </p:spPr>
        <p:txBody>
          <a:bodyPr>
            <a:noAutofit/>
          </a:bodyPr>
          <a:lstStyle/>
          <a:p>
            <a:r>
              <a:rPr lang="en-US" sz="2400" dirty="0"/>
              <a:t>GED</a:t>
            </a:r>
            <a:r>
              <a:rPr lang="en-US" sz="2400" baseline="30000" dirty="0"/>
              <a:t>®</a:t>
            </a:r>
            <a:r>
              <a:rPr lang="en-US" sz="2400" dirty="0"/>
              <a:t> Science test score:  143</a:t>
            </a:r>
          </a:p>
          <a:p>
            <a:r>
              <a:rPr lang="en-US" sz="2400" dirty="0"/>
              <a:t>The operational exam feedback identified the following areas as needing improvement</a:t>
            </a:r>
          </a:p>
          <a:p>
            <a:endParaRPr lang="en-US" sz="2400" dirty="0"/>
          </a:p>
          <a:p>
            <a:pPr lvl="1"/>
            <a:r>
              <a:rPr lang="en-US" sz="2400" dirty="0"/>
              <a:t>Reading for Meaning in Science</a:t>
            </a:r>
          </a:p>
          <a:p>
            <a:pPr lvl="1"/>
            <a:r>
              <a:rPr lang="en-US" sz="2400" dirty="0"/>
              <a:t>Designing and Interpreting Science Experiments</a:t>
            </a:r>
          </a:p>
          <a:p>
            <a:pPr lvl="1"/>
            <a:r>
              <a:rPr lang="en-US" sz="2400" dirty="0"/>
              <a:t>Using Numbers and Graphics in Science</a:t>
            </a:r>
          </a:p>
          <a:p>
            <a:pPr lvl="1"/>
            <a:endParaRPr lang="en-US" sz="2400" dirty="0"/>
          </a:p>
          <a:p>
            <a:pPr lvl="1"/>
            <a:endParaRPr lang="en-US" sz="2400" dirty="0"/>
          </a:p>
          <a:p>
            <a:r>
              <a:rPr lang="en-US" sz="2400" dirty="0"/>
              <a:t>Sound familiar?  It should…the same feedback from the GED Ready</a:t>
            </a:r>
            <a:r>
              <a:rPr lang="en-US" sz="2400" baseline="30000" dirty="0">
                <a:latin typeface="Arial"/>
                <a:cs typeface="Arial"/>
              </a:rPr>
              <a:t>®</a:t>
            </a:r>
            <a:r>
              <a:rPr lang="en-US" sz="2400" dirty="0"/>
              <a:t>!</a:t>
            </a:r>
          </a:p>
          <a:p>
            <a:pPr marL="685765" lvl="2" indent="0">
              <a:buNone/>
            </a:pPr>
            <a:endParaRPr lang="en-US" sz="2400" dirty="0"/>
          </a:p>
          <a:p>
            <a:endParaRPr lang="en-US" sz="2400" dirty="0"/>
          </a:p>
        </p:txBody>
      </p:sp>
      <p:sp>
        <p:nvSpPr>
          <p:cNvPr id="4" name="Slide Number Placeholder 3"/>
          <p:cNvSpPr>
            <a:spLocks noGrp="1"/>
          </p:cNvSpPr>
          <p:nvPr>
            <p:ph type="sldNum" sz="quarter" idx="12"/>
          </p:nvPr>
        </p:nvSpPr>
        <p:spPr/>
        <p:txBody>
          <a:bodyPr/>
          <a:lstStyle/>
          <a:p>
            <a:fld id="{BAE26A2A-DE5F-EA41-900F-AB5C4F1D9848}" type="slidenum">
              <a:rPr lang="en-US" smtClean="0"/>
              <a:t>32</a:t>
            </a:fld>
            <a:endParaRPr lang="en-US" dirty="0"/>
          </a:p>
        </p:txBody>
      </p:sp>
    </p:spTree>
    <p:extLst>
      <p:ext uri="{BB962C8B-B14F-4D97-AF65-F5344CB8AC3E}">
        <p14:creationId xmlns:p14="http://schemas.microsoft.com/office/powerpoint/2010/main" val="41981234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Questions for Reflection</a:t>
            </a:r>
          </a:p>
        </p:txBody>
      </p:sp>
      <p:sp>
        <p:nvSpPr>
          <p:cNvPr id="4" name="Text Placeholder 3"/>
          <p:cNvSpPr>
            <a:spLocks noGrp="1"/>
          </p:cNvSpPr>
          <p:nvPr>
            <p:ph type="body" idx="1"/>
          </p:nvPr>
        </p:nvSpPr>
        <p:spPr/>
        <p:txBody>
          <a:bodyPr/>
          <a:lstStyle/>
          <a:p>
            <a:r>
              <a:rPr lang="en-US" dirty="0"/>
              <a:t>What Can YOU Take Away from this Session?</a:t>
            </a:r>
          </a:p>
        </p:txBody>
      </p:sp>
      <p:sp>
        <p:nvSpPr>
          <p:cNvPr id="5" name="Slide Number Placeholder 4"/>
          <p:cNvSpPr>
            <a:spLocks noGrp="1"/>
          </p:cNvSpPr>
          <p:nvPr>
            <p:ph type="sldNum" sz="quarter" idx="10"/>
          </p:nvPr>
        </p:nvSpPr>
        <p:spPr/>
        <p:txBody>
          <a:bodyPr/>
          <a:lstStyle/>
          <a:p>
            <a:fld id="{BAE26A2A-DE5F-EA41-900F-AB5C4F1D9848}" type="slidenum">
              <a:rPr lang="en-US" smtClean="0"/>
              <a:pPr/>
              <a:t>33</a:t>
            </a:fld>
            <a:endParaRPr lang="en-US" dirty="0"/>
          </a:p>
        </p:txBody>
      </p:sp>
    </p:spTree>
    <p:extLst>
      <p:ext uri="{BB962C8B-B14F-4D97-AF65-F5344CB8AC3E}">
        <p14:creationId xmlns:p14="http://schemas.microsoft.com/office/powerpoint/2010/main" val="4756794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to Ask Yourself…and Your Colleagues</a:t>
            </a:r>
          </a:p>
        </p:txBody>
      </p:sp>
      <p:sp>
        <p:nvSpPr>
          <p:cNvPr id="3" name="Content Placeholder 2"/>
          <p:cNvSpPr>
            <a:spLocks noGrp="1"/>
          </p:cNvSpPr>
          <p:nvPr>
            <p:ph idx="1"/>
          </p:nvPr>
        </p:nvSpPr>
        <p:spPr/>
        <p:txBody>
          <a:bodyPr>
            <a:normAutofit/>
          </a:bodyPr>
          <a:lstStyle/>
          <a:p>
            <a:r>
              <a:rPr lang="en-US" sz="2400" dirty="0"/>
              <a:t>What are the key ingredients in skill development</a:t>
            </a:r>
            <a:r>
              <a:rPr lang="en-US" sz="2400" dirty="0" smtClean="0"/>
              <a:t>?</a:t>
            </a:r>
          </a:p>
          <a:p>
            <a:endParaRPr lang="en-US" sz="2400" dirty="0"/>
          </a:p>
          <a:p>
            <a:r>
              <a:rPr lang="en-US" sz="2400" dirty="0"/>
              <a:t>What are some of the most effective ways to prompt persistence especially in students who struggle with reading, writing, or mathematical reasoning</a:t>
            </a:r>
            <a:r>
              <a:rPr lang="en-US" sz="2400" dirty="0" smtClean="0"/>
              <a:t>?</a:t>
            </a:r>
          </a:p>
          <a:p>
            <a:endParaRPr lang="en-US" sz="2400" dirty="0"/>
          </a:p>
          <a:p>
            <a:r>
              <a:rPr lang="en-US" sz="2400" dirty="0"/>
              <a:t>How can I bring these elements to the classroom?</a:t>
            </a:r>
          </a:p>
        </p:txBody>
      </p:sp>
      <p:sp>
        <p:nvSpPr>
          <p:cNvPr id="4" name="Slide Number Placeholder 3"/>
          <p:cNvSpPr>
            <a:spLocks noGrp="1"/>
          </p:cNvSpPr>
          <p:nvPr>
            <p:ph type="sldNum" sz="quarter" idx="12"/>
          </p:nvPr>
        </p:nvSpPr>
        <p:spPr/>
        <p:txBody>
          <a:bodyPr/>
          <a:lstStyle/>
          <a:p>
            <a:fld id="{BAE26A2A-DE5F-EA41-900F-AB5C4F1D9848}" type="slidenum">
              <a:rPr lang="en-US" smtClean="0"/>
              <a:t>34</a:t>
            </a:fld>
            <a:endParaRPr lang="en-US" dirty="0"/>
          </a:p>
        </p:txBody>
      </p:sp>
    </p:spTree>
    <p:extLst>
      <p:ext uri="{BB962C8B-B14F-4D97-AF65-F5344CB8AC3E}">
        <p14:creationId xmlns:p14="http://schemas.microsoft.com/office/powerpoint/2010/main" val="4229813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 Few Takeaways…</a:t>
            </a:r>
          </a:p>
        </p:txBody>
      </p:sp>
      <p:sp>
        <p:nvSpPr>
          <p:cNvPr id="4" name="Text Placeholder 3"/>
          <p:cNvSpPr>
            <a:spLocks noGrp="1"/>
          </p:cNvSpPr>
          <p:nvPr>
            <p:ph type="body" idx="1"/>
          </p:nvPr>
        </p:nvSpPr>
        <p:spPr/>
        <p:txBody>
          <a:bodyPr/>
          <a:lstStyle/>
          <a:p>
            <a:endParaRPr lang="en-US" dirty="0"/>
          </a:p>
        </p:txBody>
      </p:sp>
      <p:sp>
        <p:nvSpPr>
          <p:cNvPr id="5" name="Slide Number Placeholder 4"/>
          <p:cNvSpPr>
            <a:spLocks noGrp="1"/>
          </p:cNvSpPr>
          <p:nvPr>
            <p:ph type="sldNum" sz="quarter" idx="10"/>
          </p:nvPr>
        </p:nvSpPr>
        <p:spPr/>
        <p:txBody>
          <a:bodyPr/>
          <a:lstStyle/>
          <a:p>
            <a:fld id="{BAE26A2A-DE5F-EA41-900F-AB5C4F1D9848}" type="slidenum">
              <a:rPr lang="en-US" smtClean="0"/>
              <a:pPr/>
              <a:t>35</a:t>
            </a:fld>
            <a:endParaRPr lang="en-US" dirty="0"/>
          </a:p>
        </p:txBody>
      </p:sp>
    </p:spTree>
    <p:extLst>
      <p:ext uri="{BB962C8B-B14F-4D97-AF65-F5344CB8AC3E}">
        <p14:creationId xmlns:p14="http://schemas.microsoft.com/office/powerpoint/2010/main" val="1456415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Takeaways</a:t>
            </a:r>
          </a:p>
        </p:txBody>
      </p:sp>
      <p:sp>
        <p:nvSpPr>
          <p:cNvPr id="3" name="Content Placeholder 2"/>
          <p:cNvSpPr>
            <a:spLocks noGrp="1"/>
          </p:cNvSpPr>
          <p:nvPr>
            <p:ph idx="1"/>
          </p:nvPr>
        </p:nvSpPr>
        <p:spPr>
          <a:xfrm>
            <a:off x="301083" y="1255594"/>
            <a:ext cx="8513956" cy="4618343"/>
          </a:xfrm>
        </p:spPr>
        <p:txBody>
          <a:bodyPr/>
          <a:lstStyle/>
          <a:p>
            <a:r>
              <a:rPr lang="en-US" dirty="0" smtClean="0"/>
              <a:t>Please </a:t>
            </a:r>
            <a:r>
              <a:rPr lang="en-US" dirty="0"/>
              <a:t>unlearn the notion that there is ONLY one right way—whether it is writing, problem-solving, or thinking critically</a:t>
            </a:r>
            <a:r>
              <a:rPr lang="en-US" dirty="0" smtClean="0"/>
              <a:t>.</a:t>
            </a:r>
          </a:p>
          <a:p>
            <a:endParaRPr lang="en-US" dirty="0"/>
          </a:p>
          <a:p>
            <a:r>
              <a:rPr lang="en-US" dirty="0"/>
              <a:t>Once is not enough—if that were true, we would have legions of experts</a:t>
            </a:r>
            <a:r>
              <a:rPr lang="en-US" dirty="0" smtClean="0"/>
              <a:t>!</a:t>
            </a:r>
          </a:p>
          <a:p>
            <a:endParaRPr lang="en-US" dirty="0"/>
          </a:p>
          <a:p>
            <a:r>
              <a:rPr lang="en-US" dirty="0"/>
              <a:t>Flow with the plateaus—learning and skill development are not linear</a:t>
            </a:r>
            <a:r>
              <a:rPr lang="en-US" dirty="0" smtClean="0"/>
              <a:t>.</a:t>
            </a:r>
          </a:p>
          <a:p>
            <a:endParaRPr lang="en-US" dirty="0"/>
          </a:p>
          <a:p>
            <a:r>
              <a:rPr lang="en-US" dirty="0"/>
              <a:t>Remember that </a:t>
            </a:r>
            <a:r>
              <a:rPr lang="en-US" i="1" dirty="0"/>
              <a:t>learning </a:t>
            </a:r>
            <a:r>
              <a:rPr lang="en-US" dirty="0"/>
              <a:t>is both iterative and integrative.  This will enable you to expect the best and have your students deliver their best.</a:t>
            </a:r>
            <a:endParaRPr lang="en-US" i="1" dirty="0"/>
          </a:p>
          <a:p>
            <a:endParaRPr lang="en-US" dirty="0"/>
          </a:p>
        </p:txBody>
      </p:sp>
      <p:sp>
        <p:nvSpPr>
          <p:cNvPr id="4" name="Slide Number Placeholder 3"/>
          <p:cNvSpPr>
            <a:spLocks noGrp="1"/>
          </p:cNvSpPr>
          <p:nvPr>
            <p:ph type="sldNum" sz="quarter" idx="12"/>
          </p:nvPr>
        </p:nvSpPr>
        <p:spPr/>
        <p:txBody>
          <a:bodyPr/>
          <a:lstStyle/>
          <a:p>
            <a:fld id="{BAE26A2A-DE5F-EA41-900F-AB5C4F1D9848}" type="slidenum">
              <a:rPr lang="en-US" smtClean="0"/>
              <a:t>36</a:t>
            </a:fld>
            <a:endParaRPr lang="en-US" dirty="0"/>
          </a:p>
        </p:txBody>
      </p:sp>
    </p:spTree>
    <p:extLst>
      <p:ext uri="{BB962C8B-B14F-4D97-AF65-F5344CB8AC3E}">
        <p14:creationId xmlns:p14="http://schemas.microsoft.com/office/powerpoint/2010/main" val="38592945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Title 2"/>
          <p:cNvSpPr>
            <a:spLocks noGrp="1"/>
          </p:cNvSpPr>
          <p:nvPr>
            <p:ph type="title"/>
          </p:nvPr>
        </p:nvSpPr>
        <p:spPr>
          <a:xfrm>
            <a:off x="457200" y="511175"/>
            <a:ext cx="8229600" cy="925513"/>
          </a:xfrm>
        </p:spPr>
        <p:txBody>
          <a:bodyPr/>
          <a:lstStyle/>
          <a:p>
            <a:r>
              <a:rPr lang="en-US" altLang="en-US" dirty="0">
                <a:cs typeface="Arial Bold" pitchFamily="34" charset="0"/>
              </a:rPr>
              <a:t>https://ged.com</a:t>
            </a:r>
          </a:p>
        </p:txBody>
      </p:sp>
      <p:pic>
        <p:nvPicPr>
          <p:cNvPr id="9" name="Picture 8">
            <a:extLst>
              <a:ext uri="{FF2B5EF4-FFF2-40B4-BE49-F238E27FC236}">
                <a16:creationId xmlns:a16="http://schemas.microsoft.com/office/drawing/2014/main" xmlns="" id="{313E2E74-7BB9-4091-8C60-9F87684700EE}"/>
              </a:ext>
            </a:extLst>
          </p:cNvPr>
          <p:cNvPicPr>
            <a:picLocks noChangeAspect="1"/>
          </p:cNvPicPr>
          <p:nvPr/>
        </p:nvPicPr>
        <p:blipFill>
          <a:blip r:embed="rId3"/>
          <a:stretch>
            <a:fillRect/>
          </a:stretch>
        </p:blipFill>
        <p:spPr>
          <a:xfrm>
            <a:off x="303175" y="1540933"/>
            <a:ext cx="8532775" cy="4182533"/>
          </a:xfrm>
          <a:prstGeom prst="rect">
            <a:avLst/>
          </a:prstGeom>
          <a:ln w="38100">
            <a:solidFill>
              <a:schemeClr val="tx1"/>
            </a:solidFill>
          </a:ln>
          <a:effectLst>
            <a:outerShdw blurRad="50800" dist="38100" dir="5400000" algn="t" rotWithShape="0">
              <a:prstClr val="black">
                <a:alpha val="40000"/>
              </a:prstClr>
            </a:outerShdw>
          </a:effectLst>
        </p:spPr>
      </p:pic>
      <p:sp>
        <p:nvSpPr>
          <p:cNvPr id="10" name="Oval 9">
            <a:extLst>
              <a:ext uri="{FF2B5EF4-FFF2-40B4-BE49-F238E27FC236}">
                <a16:creationId xmlns:a16="http://schemas.microsoft.com/office/drawing/2014/main" xmlns="" id="{AA555B0A-E5BF-4175-9915-FABD4B9A1088}"/>
              </a:ext>
            </a:extLst>
          </p:cNvPr>
          <p:cNvSpPr/>
          <p:nvPr/>
        </p:nvSpPr>
        <p:spPr>
          <a:xfrm>
            <a:off x="7086600" y="1158240"/>
            <a:ext cx="1231392" cy="963168"/>
          </a:xfrm>
          <a:prstGeom prst="ellipse">
            <a:avLst/>
          </a:prstGeom>
          <a:no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Slide Number Placeholder 3"/>
          <p:cNvSpPr>
            <a:spLocks noGrp="1"/>
          </p:cNvSpPr>
          <p:nvPr>
            <p:ph type="sldNum" sz="quarter" idx="12"/>
          </p:nvPr>
        </p:nvSpPr>
        <p:spPr>
          <a:xfrm>
            <a:off x="301082" y="6446837"/>
            <a:ext cx="2057400" cy="218070"/>
          </a:xfrm>
        </p:spPr>
        <p:txBody>
          <a:bodyPr/>
          <a:lstStyle/>
          <a:p>
            <a:fld id="{FDB85971-3E91-4360-9421-E6D30C2662E9}" type="slidenum">
              <a:rPr lang="en-US" altLang="en-US" smtClean="0"/>
              <a:pPr/>
              <a:t>37</a:t>
            </a:fld>
            <a:endParaRPr lang="en-US" altLang="en-US" dirty="0"/>
          </a:p>
        </p:txBody>
      </p:sp>
    </p:spTree>
    <p:extLst>
      <p:ext uri="{BB962C8B-B14F-4D97-AF65-F5344CB8AC3E}">
        <p14:creationId xmlns:p14="http://schemas.microsoft.com/office/powerpoint/2010/main" val="325025382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5400" dirty="0"/>
              <a:t>Questions</a:t>
            </a:r>
            <a:r>
              <a:rPr lang="en-US" sz="5400" dirty="0" smtClean="0"/>
              <a:t>?</a:t>
            </a:r>
            <a:br>
              <a:rPr lang="en-US" sz="5400" dirty="0" smtClean="0"/>
            </a:br>
            <a:r>
              <a:rPr lang="en-US" dirty="0"/>
              <a:t/>
            </a:r>
            <a:br>
              <a:rPr lang="en-US" dirty="0"/>
            </a:br>
            <a:r>
              <a:rPr lang="en-US" dirty="0" smtClean="0"/>
              <a:t/>
            </a:r>
            <a:br>
              <a:rPr lang="en-US" dirty="0" smtClean="0"/>
            </a:br>
            <a:endParaRPr lang="en-US" dirty="0"/>
          </a:p>
        </p:txBody>
      </p:sp>
      <p:sp>
        <p:nvSpPr>
          <p:cNvPr id="4" name="Text Placeholder 3"/>
          <p:cNvSpPr>
            <a:spLocks noGrp="1"/>
          </p:cNvSpPr>
          <p:nvPr>
            <p:ph type="body" idx="1"/>
          </p:nvPr>
        </p:nvSpPr>
        <p:spPr>
          <a:xfrm>
            <a:off x="301086" y="3889612"/>
            <a:ext cx="4457701" cy="1920174"/>
          </a:xfrm>
        </p:spPr>
        <p:txBody>
          <a:bodyPr>
            <a:normAutofit lnSpcReduction="10000"/>
          </a:bodyPr>
          <a:lstStyle/>
          <a:p>
            <a:r>
              <a:rPr lang="en-US" sz="2400" dirty="0" smtClean="0"/>
              <a:t>Debi Faucette, Senior Director</a:t>
            </a:r>
          </a:p>
          <a:p>
            <a:r>
              <a:rPr lang="en-US" sz="2400" dirty="0" smtClean="0"/>
              <a:t>Debi.Faucette@ged.com</a:t>
            </a:r>
          </a:p>
          <a:p>
            <a:r>
              <a:rPr lang="en-US" sz="2400" dirty="0" smtClean="0"/>
              <a:t>202.302.6658</a:t>
            </a:r>
          </a:p>
          <a:p>
            <a:endParaRPr lang="en-US" sz="2400" dirty="0"/>
          </a:p>
          <a:p>
            <a:r>
              <a:rPr lang="en-US" sz="2400" dirty="0" smtClean="0"/>
              <a:t>communications@ged.com</a:t>
            </a:r>
            <a:endParaRPr lang="en-US" sz="2400" dirty="0"/>
          </a:p>
          <a:p>
            <a:endParaRPr lang="en-US" dirty="0" smtClean="0"/>
          </a:p>
          <a:p>
            <a:endParaRPr lang="en-US" dirty="0"/>
          </a:p>
        </p:txBody>
      </p:sp>
      <p:sp>
        <p:nvSpPr>
          <p:cNvPr id="5" name="Slide Number Placeholder 4"/>
          <p:cNvSpPr>
            <a:spLocks noGrp="1"/>
          </p:cNvSpPr>
          <p:nvPr>
            <p:ph type="sldNum" sz="quarter" idx="10"/>
          </p:nvPr>
        </p:nvSpPr>
        <p:spPr/>
        <p:txBody>
          <a:bodyPr/>
          <a:lstStyle/>
          <a:p>
            <a:fld id="{BAE26A2A-DE5F-EA41-900F-AB5C4F1D9848}" type="slidenum">
              <a:rPr lang="en-US" smtClean="0"/>
              <a:pPr/>
              <a:t>38</a:t>
            </a:fld>
            <a:endParaRPr lang="en-US" dirty="0"/>
          </a:p>
        </p:txBody>
      </p:sp>
    </p:spTree>
    <p:extLst>
      <p:ext uri="{BB962C8B-B14F-4D97-AF65-F5344CB8AC3E}">
        <p14:creationId xmlns:p14="http://schemas.microsoft.com/office/powerpoint/2010/main" val="1863427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4"/>
          <p:cNvSpPr>
            <a:spLocks noGrp="1"/>
          </p:cNvSpPr>
          <p:nvPr>
            <p:ph type="title"/>
          </p:nvPr>
        </p:nvSpPr>
        <p:spPr>
          <a:xfrm>
            <a:off x="301086" y="1219200"/>
            <a:ext cx="8461914" cy="2974982"/>
          </a:xfrm>
        </p:spPr>
        <p:txBody>
          <a:bodyPr>
            <a:noAutofit/>
          </a:bodyPr>
          <a:lstStyle/>
          <a:p>
            <a:r>
              <a:rPr lang="en-US" altLang="en-US" sz="7200" dirty="0">
                <a:ea typeface="ＭＳ Ｐゴシック" pitchFamily="34" charset="-128"/>
              </a:rPr>
              <a:t>Thank you!</a:t>
            </a:r>
          </a:p>
        </p:txBody>
      </p:sp>
      <p:sp>
        <p:nvSpPr>
          <p:cNvPr id="3" name="Text Placeholder 2"/>
          <p:cNvSpPr>
            <a:spLocks noGrp="1"/>
          </p:cNvSpPr>
          <p:nvPr>
            <p:ph type="body" idx="1"/>
          </p:nvPr>
        </p:nvSpPr>
        <p:spPr>
          <a:xfrm>
            <a:off x="453486" y="4716966"/>
            <a:ext cx="7440834" cy="1092820"/>
          </a:xfrm>
        </p:spPr>
        <p:txBody>
          <a:bodyPr>
            <a:normAutofit/>
          </a:bodyPr>
          <a:lstStyle/>
          <a:p>
            <a:r>
              <a:rPr lang="en-US" altLang="en-US" sz="2800" dirty="0">
                <a:ea typeface="ＭＳ Ｐゴシック" pitchFamily="34" charset="-128"/>
              </a:rPr>
              <a:t>Communicate with GED Testing Service</a:t>
            </a:r>
            <a:r>
              <a:rPr lang="en-US" altLang="en-US" sz="2800" baseline="30000" dirty="0">
                <a:latin typeface="Arial"/>
                <a:ea typeface="ＭＳ Ｐゴシック" pitchFamily="34" charset="-128"/>
                <a:cs typeface="Arial"/>
              </a:rPr>
              <a:t>® </a:t>
            </a:r>
            <a:r>
              <a:rPr lang="en-US" altLang="en-US" sz="2800" dirty="0">
                <a:ea typeface="ＭＳ Ｐゴシック" pitchFamily="34" charset="-128"/>
              </a:rPr>
              <a:t>communications@ged.com</a:t>
            </a:r>
            <a:endParaRPr lang="en-US" sz="2800" dirty="0"/>
          </a:p>
        </p:txBody>
      </p:sp>
      <p:sp>
        <p:nvSpPr>
          <p:cNvPr id="7" name="Slide Number Placeholder 2"/>
          <p:cNvSpPr>
            <a:spLocks noGrp="1"/>
          </p:cNvSpPr>
          <p:nvPr>
            <p:ph type="sldNum" sz="quarter" idx="10"/>
          </p:nvPr>
        </p:nvSpPr>
        <p:spPr/>
        <p:txBody>
          <a:bodyPr/>
          <a:lstStyle/>
          <a:p>
            <a:fld id="{A0787430-367F-844C-868B-A0250E95AAAB}" type="slidenum">
              <a:rPr lang="en-US" smtClean="0"/>
              <a:t>39</a:t>
            </a:fld>
            <a:endParaRPr lang="en-US" dirty="0"/>
          </a:p>
        </p:txBody>
      </p:sp>
    </p:spTree>
    <p:extLst>
      <p:ext uri="{BB962C8B-B14F-4D97-AF65-F5344CB8AC3E}">
        <p14:creationId xmlns:p14="http://schemas.microsoft.com/office/powerpoint/2010/main" val="9088945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 xmlns:a16="http://schemas.microsoft.com/office/drawing/2014/main" id="{25B3B757-D824-AC4C-955D-FF4C262DEB57}"/>
              </a:ext>
            </a:extLst>
          </p:cNvPr>
          <p:cNvSpPr>
            <a:spLocks noGrp="1"/>
          </p:cNvSpPr>
          <p:nvPr>
            <p:ph type="title"/>
          </p:nvPr>
        </p:nvSpPr>
        <p:spPr>
          <a:xfrm>
            <a:off x="301083" y="533497"/>
            <a:ext cx="8513956" cy="1165587"/>
          </a:xfrm>
        </p:spPr>
        <p:txBody>
          <a:bodyPr/>
          <a:lstStyle/>
          <a:p>
            <a:r>
              <a:rPr lang="en-US" dirty="0"/>
              <a:t>Common Score Report Uses</a:t>
            </a:r>
          </a:p>
        </p:txBody>
      </p:sp>
      <p:sp>
        <p:nvSpPr>
          <p:cNvPr id="9" name="Content Placeholder 8">
            <a:extLst>
              <a:ext uri="{FF2B5EF4-FFF2-40B4-BE49-F238E27FC236}">
                <a16:creationId xmlns="" xmlns:a16="http://schemas.microsoft.com/office/drawing/2014/main" id="{7EDB3C08-581E-CB4A-9812-322D09A22E04}"/>
              </a:ext>
            </a:extLst>
          </p:cNvPr>
          <p:cNvSpPr>
            <a:spLocks noGrp="1"/>
          </p:cNvSpPr>
          <p:nvPr>
            <p:ph idx="1"/>
          </p:nvPr>
        </p:nvSpPr>
        <p:spPr>
          <a:xfrm>
            <a:off x="301083" y="1255594"/>
            <a:ext cx="8513956" cy="4618343"/>
          </a:xfrm>
        </p:spPr>
        <p:txBody>
          <a:bodyPr/>
          <a:lstStyle/>
          <a:p>
            <a:pPr>
              <a:lnSpc>
                <a:spcPct val="100000"/>
              </a:lnSpc>
            </a:pPr>
            <a:r>
              <a:rPr lang="en-US" dirty="0"/>
              <a:t>Look at the score only…to gauge how far from 145 the score </a:t>
            </a:r>
            <a:r>
              <a:rPr lang="en-US" dirty="0" smtClean="0"/>
              <a:t>is</a:t>
            </a:r>
          </a:p>
          <a:p>
            <a:pPr>
              <a:lnSpc>
                <a:spcPct val="100000"/>
              </a:lnSpc>
            </a:pPr>
            <a:endParaRPr lang="en-US" dirty="0"/>
          </a:p>
          <a:p>
            <a:pPr>
              <a:lnSpc>
                <a:spcPct val="100000"/>
              </a:lnSpc>
            </a:pPr>
            <a:r>
              <a:rPr lang="en-US" dirty="0"/>
              <a:t>Get a feel for what work needs to be done (in terms of skills and content</a:t>
            </a:r>
            <a:r>
              <a:rPr lang="en-US" dirty="0" smtClean="0"/>
              <a:t>)</a:t>
            </a:r>
          </a:p>
          <a:p>
            <a:pPr>
              <a:lnSpc>
                <a:spcPct val="100000"/>
              </a:lnSpc>
            </a:pPr>
            <a:endParaRPr lang="en-US" dirty="0"/>
          </a:p>
          <a:p>
            <a:pPr>
              <a:lnSpc>
                <a:spcPct val="100000"/>
              </a:lnSpc>
            </a:pPr>
            <a:r>
              <a:rPr lang="en-US" dirty="0"/>
              <a:t>Compare the GED Ready</a:t>
            </a:r>
            <a:r>
              <a:rPr lang="en-US" sz="2000" baseline="30000" dirty="0">
                <a:latin typeface="Arial"/>
                <a:ea typeface="ＭＳ Ｐゴシック" charset="0"/>
                <a:cs typeface="Arial"/>
              </a:rPr>
              <a:t>®</a:t>
            </a:r>
            <a:r>
              <a:rPr lang="en-US" dirty="0"/>
              <a:t> and the GED</a:t>
            </a:r>
            <a:r>
              <a:rPr lang="en-US" sz="2000" baseline="30000" dirty="0">
                <a:latin typeface="Arial"/>
                <a:ea typeface="ＭＳ Ｐゴシック" charset="0"/>
                <a:cs typeface="Arial"/>
              </a:rPr>
              <a:t>®</a:t>
            </a:r>
            <a:r>
              <a:rPr lang="en-US" dirty="0"/>
              <a:t> operational test scores for similarities and </a:t>
            </a:r>
            <a:r>
              <a:rPr lang="en-US" dirty="0" smtClean="0"/>
              <a:t>differences</a:t>
            </a:r>
          </a:p>
          <a:p>
            <a:pPr>
              <a:lnSpc>
                <a:spcPct val="100000"/>
              </a:lnSpc>
            </a:pPr>
            <a:endParaRPr lang="en-US" dirty="0"/>
          </a:p>
          <a:p>
            <a:pPr>
              <a:lnSpc>
                <a:spcPct val="100000"/>
              </a:lnSpc>
            </a:pPr>
            <a:r>
              <a:rPr lang="en-US" dirty="0"/>
              <a:t>Don’t really use the score report—consider the feedback too “generic”</a:t>
            </a:r>
          </a:p>
          <a:p>
            <a:pPr>
              <a:lnSpc>
                <a:spcPct val="100000"/>
              </a:lnSpc>
            </a:pPr>
            <a:endParaRPr lang="en-US" dirty="0"/>
          </a:p>
        </p:txBody>
      </p:sp>
      <p:sp>
        <p:nvSpPr>
          <p:cNvPr id="5" name="Slide Number Placeholder 4">
            <a:extLst>
              <a:ext uri="{FF2B5EF4-FFF2-40B4-BE49-F238E27FC236}">
                <a16:creationId xmlns="" xmlns:a16="http://schemas.microsoft.com/office/drawing/2014/main" id="{7EB768E1-2031-024A-B024-04A47028F9D5}"/>
              </a:ext>
            </a:extLst>
          </p:cNvPr>
          <p:cNvSpPr>
            <a:spLocks noGrp="1"/>
          </p:cNvSpPr>
          <p:nvPr>
            <p:ph type="sldNum" sz="quarter" idx="12"/>
          </p:nvPr>
        </p:nvSpPr>
        <p:spPr/>
        <p:txBody>
          <a:bodyPr/>
          <a:lstStyle/>
          <a:p>
            <a:fld id="{BAE26A2A-DE5F-EA41-900F-AB5C4F1D9848}" type="slidenum">
              <a:rPr lang="en-US" smtClean="0"/>
              <a:pPr/>
              <a:t>4</a:t>
            </a:fld>
            <a:endParaRPr lang="en-US" dirty="0"/>
          </a:p>
        </p:txBody>
      </p:sp>
    </p:spTree>
    <p:extLst>
      <p:ext uri="{BB962C8B-B14F-4D97-AF65-F5344CB8AC3E}">
        <p14:creationId xmlns:p14="http://schemas.microsoft.com/office/powerpoint/2010/main" val="601850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FBE2CC-1AD5-974D-897A-58BAD45A3434}"/>
              </a:ext>
            </a:extLst>
          </p:cNvPr>
          <p:cNvSpPr>
            <a:spLocks noGrp="1"/>
          </p:cNvSpPr>
          <p:nvPr>
            <p:ph type="title"/>
          </p:nvPr>
        </p:nvSpPr>
        <p:spPr/>
        <p:txBody>
          <a:bodyPr>
            <a:normAutofit/>
          </a:bodyPr>
          <a:lstStyle/>
          <a:p>
            <a:r>
              <a:rPr lang="en-US" dirty="0"/>
              <a:t>So How  Do You Take It </a:t>
            </a:r>
            <a:r>
              <a:rPr lang="en-US" dirty="0" smtClean="0"/>
              <a:t/>
            </a:r>
            <a:br>
              <a:rPr lang="en-US" dirty="0" smtClean="0"/>
            </a:br>
            <a:r>
              <a:rPr lang="en-US" dirty="0" smtClean="0"/>
              <a:t>From </a:t>
            </a:r>
            <a:r>
              <a:rPr lang="en-US" dirty="0"/>
              <a:t>This . . . </a:t>
            </a:r>
            <a:r>
              <a:rPr lang="en-US" dirty="0" smtClean="0"/>
              <a:t>…..……………………..To This?</a:t>
            </a:r>
            <a:endParaRPr lang="en-US" b="1" dirty="0"/>
          </a:p>
        </p:txBody>
      </p:sp>
      <p:sp>
        <p:nvSpPr>
          <p:cNvPr id="6" name="Slide Number Placeholder 5">
            <a:extLst>
              <a:ext uri="{FF2B5EF4-FFF2-40B4-BE49-F238E27FC236}">
                <a16:creationId xmlns="" xmlns:a16="http://schemas.microsoft.com/office/drawing/2014/main" id="{8BF53E57-8886-1F4C-A030-40696FFDCFD2}"/>
              </a:ext>
            </a:extLst>
          </p:cNvPr>
          <p:cNvSpPr>
            <a:spLocks noGrp="1"/>
          </p:cNvSpPr>
          <p:nvPr>
            <p:ph type="sldNum" sz="quarter" idx="12"/>
          </p:nvPr>
        </p:nvSpPr>
        <p:spPr/>
        <p:txBody>
          <a:bodyPr/>
          <a:lstStyle/>
          <a:p>
            <a:fld id="{BAE26A2A-DE5F-EA41-900F-AB5C4F1D9848}" type="slidenum">
              <a:rPr lang="en-US" smtClean="0"/>
              <a:t>5</a:t>
            </a:fld>
            <a:endParaRPr lang="en-US" dirty="0"/>
          </a:p>
        </p:txBody>
      </p:sp>
      <p:pic>
        <p:nvPicPr>
          <p:cNvPr id="8"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85775" y="2059086"/>
            <a:ext cx="3886200" cy="3636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Grp="1" noChangeAspect="1" noChangeArrowheads="1"/>
          </p:cNvPicPr>
          <p:nvPr>
            <p:ph sz="half" idx="13"/>
          </p:nvPr>
        </p:nvPicPr>
        <p:blipFill>
          <a:blip r:embed="rId4">
            <a:clrChange>
              <a:clrFrom>
                <a:srgbClr val="000000"/>
              </a:clrFrom>
              <a:clrTo>
                <a:srgbClr val="000000">
                  <a:alpha val="0"/>
                </a:srgbClr>
              </a:clrTo>
            </a:clrChange>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4692650" y="2015626"/>
            <a:ext cx="3886200" cy="3498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237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Take Action!</a:t>
            </a:r>
          </a:p>
        </p:txBody>
      </p:sp>
      <p:sp>
        <p:nvSpPr>
          <p:cNvPr id="3" name="Content Placeholder 2"/>
          <p:cNvSpPr>
            <a:spLocks noGrp="1"/>
          </p:cNvSpPr>
          <p:nvPr>
            <p:ph idx="1"/>
          </p:nvPr>
        </p:nvSpPr>
        <p:spPr/>
        <p:txBody>
          <a:bodyPr>
            <a:normAutofit/>
          </a:bodyPr>
          <a:lstStyle/>
          <a:p>
            <a:pPr marL="285750" indent="-285750"/>
            <a:r>
              <a:rPr lang="en-US" sz="3200" dirty="0" smtClean="0"/>
              <a:t>Review</a:t>
            </a:r>
          </a:p>
          <a:p>
            <a:pPr marL="285750" indent="-285750"/>
            <a:endParaRPr lang="en-US" sz="3200" dirty="0"/>
          </a:p>
          <a:p>
            <a:pPr marL="285750" indent="-285750"/>
            <a:r>
              <a:rPr lang="en-US" sz="3200" dirty="0" smtClean="0"/>
              <a:t>Diagnose</a:t>
            </a:r>
          </a:p>
          <a:p>
            <a:pPr marL="285750" indent="-285750"/>
            <a:endParaRPr lang="en-US" sz="3200" dirty="0"/>
          </a:p>
          <a:p>
            <a:pPr marL="285750" indent="-285750"/>
            <a:r>
              <a:rPr lang="en-US" sz="3200" dirty="0"/>
              <a:t>Prescribe</a:t>
            </a:r>
          </a:p>
        </p:txBody>
      </p:sp>
      <p:sp>
        <p:nvSpPr>
          <p:cNvPr id="4" name="Slide Number Placeholder 3"/>
          <p:cNvSpPr>
            <a:spLocks noGrp="1"/>
          </p:cNvSpPr>
          <p:nvPr>
            <p:ph type="sldNum" sz="quarter" idx="12"/>
          </p:nvPr>
        </p:nvSpPr>
        <p:spPr/>
        <p:txBody>
          <a:bodyPr/>
          <a:lstStyle/>
          <a:p>
            <a:fld id="{BAE26A2A-DE5F-EA41-900F-AB5C4F1D9848}" type="slidenum">
              <a:rPr lang="en-US" smtClean="0"/>
              <a:t>6</a:t>
            </a:fld>
            <a:endParaRPr lang="en-US" dirty="0"/>
          </a:p>
        </p:txBody>
      </p:sp>
    </p:spTree>
    <p:extLst>
      <p:ext uri="{BB962C8B-B14F-4D97-AF65-F5344CB8AC3E}">
        <p14:creationId xmlns:p14="http://schemas.microsoft.com/office/powerpoint/2010/main" val="3843283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Features of the Enhanced Score Report</a:t>
            </a:r>
          </a:p>
        </p:txBody>
      </p:sp>
      <p:graphicFrame>
        <p:nvGraphicFramePr>
          <p:cNvPr id="5" name="Content Placeholder 4"/>
          <p:cNvGraphicFramePr>
            <a:graphicFrameLocks noGrp="1"/>
          </p:cNvGraphicFramePr>
          <p:nvPr>
            <p:ph idx="1"/>
            <p:extLst/>
          </p:nvPr>
        </p:nvGraphicFramePr>
        <p:xfrm>
          <a:off x="255722" y="966914"/>
          <a:ext cx="8686800" cy="5185686"/>
        </p:xfrm>
        <a:graphic>
          <a:graphicData uri="http://schemas.openxmlformats.org/drawingml/2006/table">
            <a:tbl>
              <a:tblPr/>
              <a:tblGrid>
                <a:gridCol w="1480088">
                  <a:extLst>
                    <a:ext uri="{9D8B030D-6E8A-4147-A177-3AD203B41FA5}">
                      <a16:colId xmlns="" xmlns:a16="http://schemas.microsoft.com/office/drawing/2014/main" val="20000"/>
                    </a:ext>
                  </a:extLst>
                </a:gridCol>
                <a:gridCol w="3611105">
                  <a:extLst>
                    <a:ext uri="{9D8B030D-6E8A-4147-A177-3AD203B41FA5}">
                      <a16:colId xmlns="" xmlns:a16="http://schemas.microsoft.com/office/drawing/2014/main" val="20001"/>
                    </a:ext>
                  </a:extLst>
                </a:gridCol>
                <a:gridCol w="3595607">
                  <a:extLst>
                    <a:ext uri="{9D8B030D-6E8A-4147-A177-3AD203B41FA5}">
                      <a16:colId xmlns="" xmlns:a16="http://schemas.microsoft.com/office/drawing/2014/main" val="20002"/>
                    </a:ext>
                  </a:extLst>
                </a:gridCol>
              </a:tblGrid>
              <a:tr h="101511">
                <a:tc>
                  <a:txBody>
                    <a:bodyPr/>
                    <a:lstStyle/>
                    <a:p>
                      <a:pPr algn="ctr" fontAlgn="t"/>
                      <a:r>
                        <a:rPr lang="en-US" sz="1600" b="0" cap="all" dirty="0" smtClean="0">
                          <a:solidFill>
                            <a:srgbClr val="FFFFFF"/>
                          </a:solidFill>
                          <a:effectLst/>
                          <a:latin typeface="Arial" panose="020B0604020202020204" pitchFamily="34" charset="0"/>
                          <a:cs typeface="Arial" panose="020B0604020202020204" pitchFamily="34" charset="0"/>
                        </a:rPr>
                        <a:t>FEATURE </a:t>
                      </a:r>
                      <a:endParaRPr lang="en-US" sz="1600" b="0" cap="all" dirty="0">
                        <a:solidFill>
                          <a:srgbClr val="FFFFFF"/>
                        </a:solidFill>
                        <a:effectLst/>
                        <a:latin typeface="Arial" panose="020B0604020202020204" pitchFamily="34" charset="0"/>
                        <a:cs typeface="Arial" panose="020B0604020202020204" pitchFamily="34" charset="0"/>
                      </a:endParaRPr>
                    </a:p>
                  </a:txBody>
                  <a:tcPr marL="46709" marR="46709" marT="23355" marB="23355">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0084A9"/>
                    </a:solidFill>
                  </a:tcPr>
                </a:tc>
                <a:tc>
                  <a:txBody>
                    <a:bodyPr/>
                    <a:lstStyle/>
                    <a:p>
                      <a:pPr marL="0" marR="0" lvl="0" indent="0" algn="ctr" defTabSz="685766" rtl="0" eaLnBrk="1" fontAlgn="t" latinLnBrk="0" hangingPunct="1">
                        <a:lnSpc>
                          <a:spcPct val="100000"/>
                        </a:lnSpc>
                        <a:spcBef>
                          <a:spcPts val="0"/>
                        </a:spcBef>
                        <a:spcAft>
                          <a:spcPts val="0"/>
                        </a:spcAft>
                        <a:buClrTx/>
                        <a:buSzTx/>
                        <a:buFontTx/>
                        <a:buNone/>
                        <a:tabLst/>
                        <a:defRPr/>
                      </a:pPr>
                      <a:r>
                        <a:rPr lang="en-US" sz="1600" b="0" cap="all" dirty="0" smtClean="0">
                          <a:solidFill>
                            <a:srgbClr val="FFFFFF"/>
                          </a:solidFill>
                          <a:effectLst/>
                          <a:latin typeface="Arial" panose="020B0604020202020204" pitchFamily="34" charset="0"/>
                          <a:cs typeface="Arial" panose="020B0604020202020204" pitchFamily="34" charset="0"/>
                        </a:rPr>
                        <a:t>GED READY</a:t>
                      </a:r>
                      <a:r>
                        <a:rPr lang="en-US" sz="1600" b="0" cap="all" baseline="30000" dirty="0" smtClean="0">
                          <a:solidFill>
                            <a:srgbClr val="FFFFFF"/>
                          </a:solidFill>
                          <a:effectLst/>
                          <a:latin typeface="Arial" panose="020B0604020202020204" pitchFamily="34" charset="0"/>
                          <a:cs typeface="Arial" panose="020B0604020202020204" pitchFamily="34" charset="0"/>
                        </a:rPr>
                        <a:t>®</a:t>
                      </a:r>
                      <a:r>
                        <a:rPr lang="en-US" sz="1600" b="0" cap="all" dirty="0" smtClean="0">
                          <a:solidFill>
                            <a:srgbClr val="FFFFFF"/>
                          </a:solidFill>
                          <a:effectLst/>
                          <a:latin typeface="Arial" panose="020B0604020202020204" pitchFamily="34" charset="0"/>
                          <a:cs typeface="Arial" panose="020B0604020202020204" pitchFamily="34" charset="0"/>
                        </a:rPr>
                        <a:t> PRACTICE TEST</a:t>
                      </a:r>
                    </a:p>
                  </a:txBody>
                  <a:tcPr marL="46709" marR="46709" marT="23355" marB="23355">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0084A9"/>
                    </a:solidFill>
                  </a:tcPr>
                </a:tc>
                <a:tc>
                  <a:txBody>
                    <a:bodyPr/>
                    <a:lstStyle/>
                    <a:p>
                      <a:pPr marL="0" marR="0" lvl="0" indent="0" algn="ctr" defTabSz="685766" rtl="0" eaLnBrk="1" fontAlgn="t" latinLnBrk="0" hangingPunct="1">
                        <a:lnSpc>
                          <a:spcPct val="100000"/>
                        </a:lnSpc>
                        <a:spcBef>
                          <a:spcPts val="0"/>
                        </a:spcBef>
                        <a:spcAft>
                          <a:spcPts val="0"/>
                        </a:spcAft>
                        <a:buClrTx/>
                        <a:buSzTx/>
                        <a:buFontTx/>
                        <a:buNone/>
                        <a:tabLst/>
                        <a:defRPr/>
                      </a:pPr>
                      <a:r>
                        <a:rPr lang="en-US" sz="1600" b="0" cap="all" dirty="0" smtClean="0">
                          <a:solidFill>
                            <a:srgbClr val="FFFFFF"/>
                          </a:solidFill>
                          <a:effectLst/>
                          <a:latin typeface="Arial" panose="020B0604020202020204" pitchFamily="34" charset="0"/>
                          <a:cs typeface="Arial" panose="020B0604020202020204" pitchFamily="34" charset="0"/>
                        </a:rPr>
                        <a:t>GED</a:t>
                      </a:r>
                      <a:r>
                        <a:rPr lang="en-US" sz="1600" b="0" cap="all" baseline="30000" dirty="0" smtClean="0">
                          <a:solidFill>
                            <a:srgbClr val="FFFFFF"/>
                          </a:solidFill>
                          <a:effectLst/>
                          <a:latin typeface="Arial" panose="020B0604020202020204" pitchFamily="34" charset="0"/>
                          <a:cs typeface="Arial" panose="020B0604020202020204" pitchFamily="34" charset="0"/>
                        </a:rPr>
                        <a:t>®</a:t>
                      </a:r>
                      <a:r>
                        <a:rPr lang="en-US" sz="1600" b="0" cap="all" dirty="0" smtClean="0">
                          <a:solidFill>
                            <a:srgbClr val="FFFFFF"/>
                          </a:solidFill>
                          <a:effectLst/>
                          <a:latin typeface="Arial" panose="020B0604020202020204" pitchFamily="34" charset="0"/>
                          <a:cs typeface="Arial" panose="020B0604020202020204" pitchFamily="34" charset="0"/>
                        </a:rPr>
                        <a:t> TEST</a:t>
                      </a:r>
                      <a:endParaRPr lang="en-US" sz="1600" b="0" cap="all" dirty="0">
                        <a:solidFill>
                          <a:srgbClr val="FFFFFF"/>
                        </a:solidFill>
                        <a:effectLst/>
                        <a:latin typeface="Arial" panose="020B0604020202020204" pitchFamily="34" charset="0"/>
                        <a:cs typeface="Arial" panose="020B0604020202020204" pitchFamily="34" charset="0"/>
                      </a:endParaRPr>
                    </a:p>
                  </a:txBody>
                  <a:tcPr marL="46709" marR="46709" marT="23355" marB="23355">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0084A9"/>
                    </a:solidFill>
                  </a:tcPr>
                </a:tc>
                <a:extLst>
                  <a:ext uri="{0D108BD9-81ED-4DB2-BD59-A6C34878D82A}">
                    <a16:rowId xmlns="" xmlns:a16="http://schemas.microsoft.com/office/drawing/2014/main" val="10000"/>
                  </a:ext>
                </a:extLst>
              </a:tr>
              <a:tr h="687018">
                <a:tc>
                  <a:txBody>
                    <a:bodyPr/>
                    <a:lstStyle/>
                    <a:p>
                      <a:pPr fontAlgn="t"/>
                      <a:r>
                        <a:rPr lang="en-US" sz="1600" b="1" dirty="0">
                          <a:effectLst/>
                          <a:latin typeface="Arial" panose="020B0604020202020204" pitchFamily="34" charset="0"/>
                          <a:cs typeface="Arial" panose="020B0604020202020204" pitchFamily="34" charset="0"/>
                        </a:rPr>
                        <a:t>My Score  </a:t>
                      </a:r>
                      <a:endParaRPr lang="en-US" sz="1600" dirty="0">
                        <a:effectLst/>
                        <a:latin typeface="Arial" panose="020B0604020202020204" pitchFamily="34" charset="0"/>
                        <a:cs typeface="Arial" panose="020B0604020202020204" pitchFamily="34" charset="0"/>
                      </a:endParaRPr>
                    </a:p>
                  </a:txBody>
                  <a:tcPr marL="63252" marR="63252" marT="63252" marB="63252">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marL="0" marR="0" lvl="0" indent="0" algn="l" defTabSz="685766" rtl="0" eaLnBrk="1" fontAlgn="t" latinLnBrk="0" hangingPunct="1">
                        <a:lnSpc>
                          <a:spcPct val="100000"/>
                        </a:lnSpc>
                        <a:spcBef>
                          <a:spcPts val="0"/>
                        </a:spcBef>
                        <a:spcAft>
                          <a:spcPts val="0"/>
                        </a:spcAft>
                        <a:buClrTx/>
                        <a:buSzTx/>
                        <a:buFontTx/>
                        <a:buNone/>
                        <a:tabLst/>
                        <a:defRPr/>
                      </a:pPr>
                      <a:r>
                        <a:rPr lang="en-US" sz="1600" dirty="0" smtClean="0">
                          <a:effectLst/>
                          <a:latin typeface="Arial" panose="020B0604020202020204" pitchFamily="34" charset="0"/>
                          <a:cs typeface="Arial" panose="020B0604020202020204" pitchFamily="34" charset="0"/>
                        </a:rPr>
                        <a:t>Indicates if a test-taker is likely to pass, too close to call, or not likely to pass the GED</a:t>
                      </a:r>
                      <a:r>
                        <a:rPr lang="en-US" sz="1600" baseline="30000" dirty="0" smtClean="0">
                          <a:effectLst/>
                          <a:latin typeface="Arial" panose="020B0604020202020204" pitchFamily="34" charset="0"/>
                          <a:cs typeface="Arial" panose="020B0604020202020204" pitchFamily="34" charset="0"/>
                        </a:rPr>
                        <a:t>®</a:t>
                      </a:r>
                      <a:r>
                        <a:rPr lang="en-US" sz="1600" dirty="0" smtClean="0">
                          <a:effectLst/>
                          <a:latin typeface="Arial" panose="020B0604020202020204" pitchFamily="34" charset="0"/>
                          <a:cs typeface="Arial" panose="020B0604020202020204" pitchFamily="34" charset="0"/>
                        </a:rPr>
                        <a:t> test.</a:t>
                      </a:r>
                    </a:p>
                    <a:p>
                      <a:pPr fontAlgn="t"/>
                      <a:endParaRPr lang="en-US" sz="1600" dirty="0">
                        <a:effectLst/>
                        <a:latin typeface="Arial" panose="020B0604020202020204" pitchFamily="34" charset="0"/>
                        <a:cs typeface="Arial" panose="020B0604020202020204" pitchFamily="34" charset="0"/>
                      </a:endParaRPr>
                    </a:p>
                  </a:txBody>
                  <a:tcPr marL="63252" marR="63252" marT="63252" marB="63252">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fontAlgn="t"/>
                      <a:r>
                        <a:rPr lang="en-US" sz="1600" dirty="0" smtClean="0">
                          <a:effectLst/>
                          <a:latin typeface="Arial" panose="020B0604020202020204" pitchFamily="34" charset="0"/>
                          <a:cs typeface="Arial" panose="020B0604020202020204" pitchFamily="34" charset="0"/>
                        </a:rPr>
                        <a:t>Indicates if a test-taker passed, passed with College</a:t>
                      </a:r>
                      <a:r>
                        <a:rPr lang="en-US" sz="1600" baseline="0" dirty="0" smtClean="0">
                          <a:effectLst/>
                          <a:latin typeface="Arial" panose="020B0604020202020204" pitchFamily="34" charset="0"/>
                          <a:cs typeface="Arial" panose="020B0604020202020204" pitchFamily="34" charset="0"/>
                        </a:rPr>
                        <a:t> Ready or College Ready plus  credit scores</a:t>
                      </a:r>
                      <a:r>
                        <a:rPr lang="en-US" sz="1600" dirty="0" smtClean="0">
                          <a:effectLst/>
                          <a:latin typeface="Arial" panose="020B0604020202020204" pitchFamily="34" charset="0"/>
                          <a:cs typeface="Arial" panose="020B0604020202020204" pitchFamily="34" charset="0"/>
                        </a:rPr>
                        <a:t>, or scored below passing. </a:t>
                      </a:r>
                      <a:endParaRPr lang="en-US" sz="1600" dirty="0">
                        <a:effectLst/>
                        <a:latin typeface="Arial" panose="020B0604020202020204" pitchFamily="34" charset="0"/>
                        <a:cs typeface="Arial" panose="020B0604020202020204" pitchFamily="34" charset="0"/>
                      </a:endParaRPr>
                    </a:p>
                  </a:txBody>
                  <a:tcPr marL="63252" marR="63252" marT="63252" marB="63252">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1247531">
                <a:tc>
                  <a:txBody>
                    <a:bodyPr/>
                    <a:lstStyle/>
                    <a:p>
                      <a:pPr fontAlgn="t"/>
                      <a:r>
                        <a:rPr lang="en-US" sz="1600" b="1" dirty="0">
                          <a:effectLst/>
                          <a:latin typeface="Arial" panose="020B0604020202020204" pitchFamily="34" charset="0"/>
                          <a:cs typeface="Arial" panose="020B0604020202020204" pitchFamily="34" charset="0"/>
                        </a:rPr>
                        <a:t>How I Can Score Higher</a:t>
                      </a:r>
                      <a:endParaRPr lang="en-US" sz="1600" dirty="0">
                        <a:effectLst/>
                        <a:latin typeface="Arial" panose="020B0604020202020204" pitchFamily="34" charset="0"/>
                        <a:cs typeface="Arial" panose="020B0604020202020204" pitchFamily="34" charset="0"/>
                      </a:endParaRPr>
                    </a:p>
                  </a:txBody>
                  <a:tcPr marL="63252" marR="63252" marT="63252" marB="63252">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marL="0" marR="0" lvl="0" indent="0" algn="l" defTabSz="685766" rtl="0" eaLnBrk="1" fontAlgn="t" latinLnBrk="0" hangingPunct="1">
                        <a:lnSpc>
                          <a:spcPct val="100000"/>
                        </a:lnSpc>
                        <a:spcBef>
                          <a:spcPts val="0"/>
                        </a:spcBef>
                        <a:spcAft>
                          <a:spcPts val="0"/>
                        </a:spcAft>
                        <a:buClrTx/>
                        <a:buSzTx/>
                        <a:buFontTx/>
                        <a:buNone/>
                        <a:tabLst/>
                        <a:defRPr/>
                      </a:pPr>
                      <a:r>
                        <a:rPr lang="en-US" sz="1600" dirty="0" smtClean="0">
                          <a:effectLst/>
                          <a:latin typeface="Arial" panose="020B0604020202020204" pitchFamily="34" charset="0"/>
                          <a:cs typeface="Arial" panose="020B0604020202020204" pitchFamily="34" charset="0"/>
                        </a:rPr>
                        <a:t>Shows the skills a test-taker needs to work on before taking the GED</a:t>
                      </a:r>
                      <a:r>
                        <a:rPr lang="en-US" sz="1600" baseline="30000" dirty="0" smtClean="0">
                          <a:effectLst/>
                          <a:latin typeface="Arial" panose="020B0604020202020204" pitchFamily="34" charset="0"/>
                          <a:cs typeface="Arial" panose="020B0604020202020204" pitchFamily="34" charset="0"/>
                        </a:rPr>
                        <a:t>®</a:t>
                      </a:r>
                      <a:r>
                        <a:rPr lang="en-US" sz="1600" dirty="0" smtClean="0">
                          <a:effectLst/>
                          <a:latin typeface="Arial" panose="020B0604020202020204" pitchFamily="34" charset="0"/>
                          <a:cs typeface="Arial" panose="020B0604020202020204" pitchFamily="34" charset="0"/>
                        </a:rPr>
                        <a:t> test. Includes a personalized study plan with pages and chapters to review in popular study materials.</a:t>
                      </a:r>
                      <a:endParaRPr lang="en-US" sz="1600" dirty="0">
                        <a:effectLst/>
                        <a:latin typeface="Arial" panose="020B0604020202020204" pitchFamily="34" charset="0"/>
                        <a:cs typeface="Arial" panose="020B0604020202020204" pitchFamily="34" charset="0"/>
                      </a:endParaRPr>
                    </a:p>
                  </a:txBody>
                  <a:tcPr marL="63252" marR="63252" marT="63252" marB="63252">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fontAlgn="t"/>
                      <a:r>
                        <a:rPr lang="en-US" sz="1600" dirty="0" smtClean="0">
                          <a:effectLst/>
                          <a:latin typeface="Arial" panose="020B0604020202020204" pitchFamily="34" charset="0"/>
                          <a:cs typeface="Arial" panose="020B0604020202020204" pitchFamily="34" charset="0"/>
                        </a:rPr>
                        <a:t>Shows the skills a test-taker needs to work on before trying again. Includes a personalized study plan with pages and chapters to review in popular study materials. </a:t>
                      </a:r>
                      <a:endParaRPr lang="en-US" sz="1600" dirty="0">
                        <a:effectLst/>
                        <a:latin typeface="Arial" panose="020B0604020202020204" pitchFamily="34" charset="0"/>
                        <a:cs typeface="Arial" panose="020B0604020202020204" pitchFamily="34" charset="0"/>
                      </a:endParaRPr>
                    </a:p>
                  </a:txBody>
                  <a:tcPr marL="63252" marR="63252" marT="63252" marB="63252">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 xmlns:a16="http://schemas.microsoft.com/office/drawing/2014/main" val="10002"/>
                  </a:ext>
                </a:extLst>
              </a:tr>
              <a:tr h="827146">
                <a:tc>
                  <a:txBody>
                    <a:bodyPr/>
                    <a:lstStyle/>
                    <a:p>
                      <a:pPr fontAlgn="t"/>
                      <a:r>
                        <a:rPr lang="en-US" sz="1600" b="1" dirty="0">
                          <a:effectLst/>
                          <a:latin typeface="Arial" panose="020B0604020202020204" pitchFamily="34" charset="0"/>
                          <a:cs typeface="Arial" panose="020B0604020202020204" pitchFamily="34" charset="0"/>
                        </a:rPr>
                        <a:t>What My Score Means</a:t>
                      </a:r>
                      <a:endParaRPr lang="en-US" sz="1600" dirty="0">
                        <a:effectLst/>
                        <a:latin typeface="Arial" panose="020B0604020202020204" pitchFamily="34" charset="0"/>
                        <a:cs typeface="Arial" panose="020B0604020202020204" pitchFamily="34" charset="0"/>
                      </a:endParaRPr>
                    </a:p>
                  </a:txBody>
                  <a:tcPr marL="63252" marR="63252" marT="63252" marB="63252">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marL="0" marR="0" lvl="0" indent="0" algn="l" defTabSz="685766" rtl="0" eaLnBrk="1" fontAlgn="t" latinLnBrk="0" hangingPunct="1">
                        <a:lnSpc>
                          <a:spcPct val="100000"/>
                        </a:lnSpc>
                        <a:spcBef>
                          <a:spcPts val="0"/>
                        </a:spcBef>
                        <a:spcAft>
                          <a:spcPts val="0"/>
                        </a:spcAft>
                        <a:buClrTx/>
                        <a:buSzTx/>
                        <a:buFontTx/>
                        <a:buNone/>
                        <a:tabLst/>
                        <a:defRPr/>
                      </a:pPr>
                      <a:r>
                        <a:rPr lang="en-US" sz="1600" baseline="0" dirty="0" smtClean="0">
                          <a:effectLst/>
                          <a:latin typeface="Arial" panose="020B0604020202020204" pitchFamily="34" charset="0"/>
                          <a:cs typeface="Arial" panose="020B0604020202020204" pitchFamily="34" charset="0"/>
                        </a:rPr>
                        <a:t>E</a:t>
                      </a:r>
                      <a:r>
                        <a:rPr lang="en-US" sz="1600" dirty="0" smtClean="0">
                          <a:effectLst/>
                          <a:latin typeface="Arial" panose="020B0604020202020204" pitchFamily="34" charset="0"/>
                          <a:cs typeface="Arial" panose="020B0604020202020204" pitchFamily="34" charset="0"/>
                        </a:rPr>
                        <a:t>xplains what skills the student successfully demonstrated on the GED Ready</a:t>
                      </a:r>
                      <a:r>
                        <a:rPr lang="en-US" sz="1600" baseline="30000" dirty="0" smtClean="0">
                          <a:effectLst/>
                          <a:latin typeface="Arial" panose="020B0604020202020204" pitchFamily="34" charset="0"/>
                          <a:cs typeface="Arial" panose="020B0604020202020204" pitchFamily="34" charset="0"/>
                        </a:rPr>
                        <a:t>®</a:t>
                      </a:r>
                      <a:r>
                        <a:rPr lang="en-US" sz="1600" dirty="0" smtClean="0">
                          <a:effectLst/>
                          <a:latin typeface="Arial" panose="020B0604020202020204" pitchFamily="34" charset="0"/>
                          <a:cs typeface="Arial" panose="020B0604020202020204" pitchFamily="34" charset="0"/>
                        </a:rPr>
                        <a:t> practice test.</a:t>
                      </a:r>
                      <a:endParaRPr lang="en-US" sz="1600" dirty="0">
                        <a:effectLst/>
                        <a:latin typeface="Arial" panose="020B0604020202020204" pitchFamily="34" charset="0"/>
                        <a:cs typeface="Arial" panose="020B0604020202020204" pitchFamily="34" charset="0"/>
                      </a:endParaRPr>
                    </a:p>
                  </a:txBody>
                  <a:tcPr marL="63252" marR="63252" marT="63252" marB="63252">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fontAlgn="t"/>
                      <a:r>
                        <a:rPr lang="en-US" sz="1600" dirty="0" smtClean="0">
                          <a:effectLst/>
                          <a:latin typeface="Arial" panose="020B0604020202020204" pitchFamily="34" charset="0"/>
                          <a:cs typeface="Arial" panose="020B0604020202020204" pitchFamily="34" charset="0"/>
                        </a:rPr>
                        <a:t>Explains what skills the student successfully demonstrated on the GED</a:t>
                      </a:r>
                      <a:r>
                        <a:rPr lang="en-US" sz="1600" baseline="30000" dirty="0" smtClean="0">
                          <a:effectLst/>
                          <a:latin typeface="Arial" panose="020B0604020202020204" pitchFamily="34" charset="0"/>
                          <a:cs typeface="Arial" panose="020B0604020202020204" pitchFamily="34" charset="0"/>
                        </a:rPr>
                        <a:t>®</a:t>
                      </a:r>
                      <a:r>
                        <a:rPr lang="en-US" sz="1600" dirty="0" smtClean="0">
                          <a:effectLst/>
                          <a:latin typeface="Arial" panose="020B0604020202020204" pitchFamily="34" charset="0"/>
                          <a:cs typeface="Arial" panose="020B0604020202020204" pitchFamily="34" charset="0"/>
                        </a:rPr>
                        <a:t> test.</a:t>
                      </a:r>
                      <a:r>
                        <a:rPr lang="en-US" sz="1600" baseline="0" dirty="0" smtClean="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cs typeface="Arial" panose="020B0604020202020204" pitchFamily="34" charset="0"/>
                      </a:endParaRPr>
                    </a:p>
                  </a:txBody>
                  <a:tcPr marL="63252" marR="63252" marT="63252" marB="63252">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 xmlns:a16="http://schemas.microsoft.com/office/drawing/2014/main" val="10003"/>
                  </a:ext>
                </a:extLst>
              </a:tr>
              <a:tr h="1387660">
                <a:tc>
                  <a:txBody>
                    <a:bodyPr/>
                    <a:lstStyle/>
                    <a:p>
                      <a:pPr algn="l" fontAlgn="t"/>
                      <a:r>
                        <a:rPr lang="en-US" sz="1600" b="1" dirty="0">
                          <a:effectLst/>
                          <a:latin typeface="Arial" panose="020B0604020202020204" pitchFamily="34" charset="0"/>
                          <a:cs typeface="Arial" panose="020B0604020202020204" pitchFamily="34" charset="0"/>
                        </a:rPr>
                        <a:t>Review My Written Answers  </a:t>
                      </a:r>
                      <a:endParaRPr lang="en-US" sz="1600" dirty="0">
                        <a:effectLst/>
                        <a:latin typeface="Arial" panose="020B0604020202020204" pitchFamily="34" charset="0"/>
                        <a:cs typeface="Arial" panose="020B0604020202020204" pitchFamily="34" charset="0"/>
                      </a:endParaRPr>
                    </a:p>
                  </a:txBody>
                  <a:tcPr marL="63252" marR="63252" marT="63252" marB="63252">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marL="0" marR="0" lvl="0" indent="0" algn="l" defTabSz="685766" rtl="0" eaLnBrk="1" fontAlgn="t" latinLnBrk="0" hangingPunct="1">
                        <a:lnSpc>
                          <a:spcPct val="100000"/>
                        </a:lnSpc>
                        <a:spcBef>
                          <a:spcPts val="0"/>
                        </a:spcBef>
                        <a:spcAft>
                          <a:spcPts val="0"/>
                        </a:spcAft>
                        <a:buClrTx/>
                        <a:buSzTx/>
                        <a:buFontTx/>
                        <a:buNone/>
                        <a:tabLst/>
                        <a:defRPr/>
                      </a:pPr>
                      <a:r>
                        <a:rPr lang="en-US" sz="1600" dirty="0" smtClean="0">
                          <a:effectLst/>
                          <a:latin typeface="Arial" panose="020B0604020202020204" pitchFamily="34" charset="0"/>
                          <a:cs typeface="Arial" panose="020B0604020202020204" pitchFamily="34" charset="0"/>
                        </a:rPr>
                        <a:t>Displays the test-taker’s written response to the extended response item. Educators can use the constructed response scoring tools to give test-takers feedback on their responses.</a:t>
                      </a:r>
                      <a:endParaRPr lang="en-US" sz="1600" dirty="0">
                        <a:effectLst/>
                        <a:latin typeface="Arial" panose="020B0604020202020204" pitchFamily="34" charset="0"/>
                        <a:cs typeface="Arial" panose="020B0604020202020204" pitchFamily="34" charset="0"/>
                      </a:endParaRPr>
                    </a:p>
                  </a:txBody>
                  <a:tcPr marL="63252" marR="63252" marT="63252" marB="63252">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tc>
                  <a:txBody>
                    <a:bodyPr/>
                    <a:lstStyle/>
                    <a:p>
                      <a:pPr marL="0" marR="0" lvl="0" indent="0" algn="l" defTabSz="685766" rtl="0" eaLnBrk="1" fontAlgn="t" latinLnBrk="0" hangingPunct="1">
                        <a:lnSpc>
                          <a:spcPct val="100000"/>
                        </a:lnSpc>
                        <a:spcBef>
                          <a:spcPts val="0"/>
                        </a:spcBef>
                        <a:spcAft>
                          <a:spcPts val="0"/>
                        </a:spcAft>
                        <a:buClrTx/>
                        <a:buSzTx/>
                        <a:buFontTx/>
                        <a:buNone/>
                        <a:tabLst/>
                        <a:defRPr/>
                      </a:pPr>
                      <a:r>
                        <a:rPr lang="en-US" sz="1600" dirty="0" smtClean="0">
                          <a:effectLst/>
                          <a:latin typeface="Arial" panose="020B0604020202020204" pitchFamily="34" charset="0"/>
                          <a:cs typeface="Arial" panose="020B0604020202020204" pitchFamily="34" charset="0"/>
                        </a:rPr>
                        <a:t>Available for the RLA test subject. Shows the students’ scores for their responses and the skills they need to work on to score higher. Not available for Science, Social Studies, or Math subjects.</a:t>
                      </a:r>
                    </a:p>
                  </a:txBody>
                  <a:tcPr marL="63252" marR="63252" marT="63252" marB="63252">
                    <a:lnL w="9525" cap="flat" cmpd="sng" algn="ctr">
                      <a:solidFill>
                        <a:srgbClr val="333333"/>
                      </a:solidFill>
                      <a:prstDash val="solid"/>
                      <a:round/>
                      <a:headEnd type="none" w="med" len="med"/>
                      <a:tailEnd type="none" w="med" len="med"/>
                    </a:lnL>
                    <a:lnR w="9525" cap="flat" cmpd="sng" algn="ctr">
                      <a:solidFill>
                        <a:srgbClr val="333333"/>
                      </a:solidFill>
                      <a:prstDash val="solid"/>
                      <a:round/>
                      <a:headEnd type="none" w="med" len="med"/>
                      <a:tailEnd type="none" w="med" len="med"/>
                    </a:lnR>
                    <a:lnT w="9525" cap="flat" cmpd="sng" algn="ctr">
                      <a:solidFill>
                        <a:srgbClr val="333333"/>
                      </a:solidFill>
                      <a:prstDash val="solid"/>
                      <a:round/>
                      <a:headEnd type="none" w="med" len="med"/>
                      <a:tailEnd type="none" w="med" len="med"/>
                    </a:lnT>
                    <a:lnB w="9525" cap="flat" cmpd="sng" algn="ctr">
                      <a:solidFill>
                        <a:srgbClr val="333333"/>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bl>
          </a:graphicData>
        </a:graphic>
      </p:graphicFrame>
      <p:sp>
        <p:nvSpPr>
          <p:cNvPr id="4" name="Slide Number Placeholder 3"/>
          <p:cNvSpPr>
            <a:spLocks noGrp="1"/>
          </p:cNvSpPr>
          <p:nvPr>
            <p:ph type="sldNum" sz="quarter" idx="12"/>
          </p:nvPr>
        </p:nvSpPr>
        <p:spPr/>
        <p:txBody>
          <a:bodyPr/>
          <a:lstStyle/>
          <a:p>
            <a:fld id="{A0787430-367F-844C-868B-A0250E95AAAB}" type="slidenum">
              <a:rPr lang="en-US" smtClean="0"/>
              <a:t>7</a:t>
            </a:fld>
            <a:endParaRPr lang="en-US" dirty="0"/>
          </a:p>
        </p:txBody>
      </p:sp>
    </p:spTree>
    <p:extLst>
      <p:ext uri="{BB962C8B-B14F-4D97-AF65-F5344CB8AC3E}">
        <p14:creationId xmlns:p14="http://schemas.microsoft.com/office/powerpoint/2010/main" val="167426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D52BB122-70BB-1145-B991-C2D7478631AC}"/>
              </a:ext>
            </a:extLst>
          </p:cNvPr>
          <p:cNvSpPr>
            <a:spLocks noGrp="1"/>
          </p:cNvSpPr>
          <p:nvPr>
            <p:ph type="title"/>
          </p:nvPr>
        </p:nvSpPr>
        <p:spPr/>
        <p:txBody>
          <a:bodyPr/>
          <a:lstStyle/>
          <a:p>
            <a:r>
              <a:rPr lang="en-US" dirty="0"/>
              <a:t>What Instructors Need to Know</a:t>
            </a:r>
            <a:br>
              <a:rPr lang="en-US" dirty="0"/>
            </a:br>
            <a:r>
              <a:rPr lang="en-US" dirty="0"/>
              <a:t/>
            </a:r>
            <a:br>
              <a:rPr lang="en-US" dirty="0"/>
            </a:br>
            <a:r>
              <a:rPr lang="en-US" dirty="0"/>
              <a:t>Resources for Success </a:t>
            </a:r>
          </a:p>
        </p:txBody>
      </p:sp>
      <p:sp>
        <p:nvSpPr>
          <p:cNvPr id="6" name="Text Placeholder 5">
            <a:extLst>
              <a:ext uri="{FF2B5EF4-FFF2-40B4-BE49-F238E27FC236}">
                <a16:creationId xmlns:a16="http://schemas.microsoft.com/office/drawing/2014/main" xmlns="" id="{71C6C985-AAFA-AA40-8274-71A0669CA8E6}"/>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xmlns="" id="{3545550D-1CD4-9F42-94C8-7377B6F08E63}"/>
              </a:ext>
            </a:extLst>
          </p:cNvPr>
          <p:cNvSpPr>
            <a:spLocks noGrp="1"/>
          </p:cNvSpPr>
          <p:nvPr>
            <p:ph type="sldNum" sz="quarter" idx="10"/>
          </p:nvPr>
        </p:nvSpPr>
        <p:spPr/>
        <p:txBody>
          <a:bodyPr/>
          <a:lstStyle/>
          <a:p>
            <a:fld id="{BAE26A2A-DE5F-EA41-900F-AB5C4F1D9848}" type="slidenum">
              <a:rPr lang="en-US" smtClean="0"/>
              <a:t>8</a:t>
            </a:fld>
            <a:endParaRPr lang="en-US" dirty="0"/>
          </a:p>
        </p:txBody>
      </p:sp>
    </p:spTree>
    <p:extLst>
      <p:ext uri="{BB962C8B-B14F-4D97-AF65-F5344CB8AC3E}">
        <p14:creationId xmlns:p14="http://schemas.microsoft.com/office/powerpoint/2010/main" val="3727123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GED Ready</a:t>
            </a:r>
            <a:r>
              <a:rPr lang="en-US" sz="3600" baseline="30000" dirty="0">
                <a:latin typeface="Arial"/>
                <a:ea typeface="ＭＳ Ｐゴシック" charset="0"/>
                <a:cs typeface="Arial"/>
              </a:rPr>
              <a:t>®</a:t>
            </a:r>
            <a:r>
              <a:rPr lang="en-US" dirty="0"/>
              <a:t> Score Report:  Yellow Zone</a:t>
            </a:r>
          </a:p>
        </p:txBody>
      </p:sp>
      <p:sp>
        <p:nvSpPr>
          <p:cNvPr id="3" name="Slide Number Placeholder 2"/>
          <p:cNvSpPr>
            <a:spLocks noGrp="1"/>
          </p:cNvSpPr>
          <p:nvPr>
            <p:ph type="sldNum" sz="quarter" idx="12"/>
          </p:nvPr>
        </p:nvSpPr>
        <p:spPr/>
        <p:txBody>
          <a:bodyPr/>
          <a:lstStyle/>
          <a:p>
            <a:fld id="{BAE26A2A-DE5F-EA41-900F-AB5C4F1D9848}" type="slidenum">
              <a:rPr lang="en-US" smtClean="0"/>
              <a:t>9</a:t>
            </a:fld>
            <a:endParaRPr lang="en-US" dirty="0"/>
          </a:p>
        </p:txBody>
      </p:sp>
      <p:pic>
        <p:nvPicPr>
          <p:cNvPr id="5" name="Picture 4"/>
          <p:cNvPicPr>
            <a:picLocks noChangeAspect="1"/>
          </p:cNvPicPr>
          <p:nvPr/>
        </p:nvPicPr>
        <p:blipFill>
          <a:blip r:embed="rId2"/>
          <a:stretch>
            <a:fillRect/>
          </a:stretch>
        </p:blipFill>
        <p:spPr>
          <a:xfrm>
            <a:off x="868680" y="1062225"/>
            <a:ext cx="6974089" cy="5210560"/>
          </a:xfrm>
          <a:prstGeom prst="rect">
            <a:avLst/>
          </a:prstGeom>
        </p:spPr>
      </p:pic>
    </p:spTree>
    <p:extLst>
      <p:ext uri="{BB962C8B-B14F-4D97-AF65-F5344CB8AC3E}">
        <p14:creationId xmlns:p14="http://schemas.microsoft.com/office/powerpoint/2010/main" val="579324925"/>
      </p:ext>
    </p:extLst>
  </p:cSld>
  <p:clrMapOvr>
    <a:masterClrMapping/>
  </p:clrMapOvr>
</p:sld>
</file>

<file path=ppt/theme/theme1.xml><?xml version="1.0" encoding="utf-8"?>
<a:theme xmlns:a="http://schemas.openxmlformats.org/drawingml/2006/main" name="GEDTS_theme_2018">
  <a:themeElements>
    <a:clrScheme name="GEDTS BRAND">
      <a:dk1>
        <a:srgbClr val="000000"/>
      </a:dk1>
      <a:lt1>
        <a:srgbClr val="FFFFFF"/>
      </a:lt1>
      <a:dk2>
        <a:srgbClr val="44546A"/>
      </a:dk2>
      <a:lt2>
        <a:srgbClr val="E7E6E6"/>
      </a:lt2>
      <a:accent1>
        <a:srgbClr val="0083A9"/>
      </a:accent1>
      <a:accent2>
        <a:srgbClr val="E86650"/>
      </a:accent2>
      <a:accent3>
        <a:srgbClr val="8E6996"/>
      </a:accent3>
      <a:accent4>
        <a:srgbClr val="FFD65C"/>
      </a:accent4>
      <a:accent5>
        <a:srgbClr val="27BDBE"/>
      </a:accent5>
      <a:accent6>
        <a:srgbClr val="8DC63F"/>
      </a:accent6>
      <a:hlink>
        <a:srgbClr val="0083A9"/>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DTS_theme_2018" id="{86B7F030-811B-8240-BDA7-A93BD3561618}" vid="{6FAD7AA7-00E2-6D4C-8FD1-8908830263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GEDTS_theme_2018</Template>
  <TotalTime>8702</TotalTime>
  <Words>2764</Words>
  <Application>Microsoft Office PowerPoint</Application>
  <PresentationFormat>On-screen Show (4:3)</PresentationFormat>
  <Paragraphs>382</Paragraphs>
  <Slides>39</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MS PGothic</vt:lpstr>
      <vt:lpstr>MS PGothic</vt:lpstr>
      <vt:lpstr>Arial</vt:lpstr>
      <vt:lpstr>Arial Bold</vt:lpstr>
      <vt:lpstr>ArialMT</vt:lpstr>
      <vt:lpstr>Calibri</vt:lpstr>
      <vt:lpstr>Rockwell</vt:lpstr>
      <vt:lpstr>GEDTS_theme_2018</vt:lpstr>
      <vt:lpstr>PowerPoint Presentation</vt:lpstr>
      <vt:lpstr>Session Objectives</vt:lpstr>
      <vt:lpstr>How Do YOU  Use Score Reports? </vt:lpstr>
      <vt:lpstr>Common Score Report Uses</vt:lpstr>
      <vt:lpstr>So How  Do You Take It  From This . . . …..……………………..To This?</vt:lpstr>
      <vt:lpstr>How?  Take Action!</vt:lpstr>
      <vt:lpstr>Features of the Enhanced Score Report</vt:lpstr>
      <vt:lpstr>What Instructors Need to Know  Resources for Success </vt:lpstr>
      <vt:lpstr>A GED Ready® Score Report:  Yellow Zone</vt:lpstr>
      <vt:lpstr>The GED Ready® Math Score: 136  Areas for Improvement (a sample)</vt:lpstr>
      <vt:lpstr>What About the Additional Skills?</vt:lpstr>
      <vt:lpstr>Diagnosis</vt:lpstr>
      <vt:lpstr>But…the Feedback Doesn’t Cover What Specific Questions Were Missed</vt:lpstr>
      <vt:lpstr>Ideally, What Happens Next? </vt:lpstr>
      <vt:lpstr>How to Use PLDs in the Classroom</vt:lpstr>
      <vt:lpstr>Mathematical Reasoning</vt:lpstr>
      <vt:lpstr>PowerPoint Presentation</vt:lpstr>
      <vt:lpstr>Analysis of Math Challenges</vt:lpstr>
      <vt:lpstr>Productive vs. Non-Productive Beliefs</vt:lpstr>
      <vt:lpstr>Productive vs. Non-Productive Beliefs</vt:lpstr>
      <vt:lpstr>Getting Started with Content</vt:lpstr>
      <vt:lpstr>Just a Couple of Strategies for the Classroom</vt:lpstr>
      <vt:lpstr>Reading and Reasoning Process</vt:lpstr>
      <vt:lpstr>And What About Our “Too Close to Call” Test-Taker?</vt:lpstr>
      <vt:lpstr>What Instructors Need to Know: Science</vt:lpstr>
      <vt:lpstr>Overview of Science Test</vt:lpstr>
      <vt:lpstr>PowerPoint Presentation</vt:lpstr>
      <vt:lpstr>Additional Skills (Selected)</vt:lpstr>
      <vt:lpstr>GED Ready® Science Score:  141 Areas for Improvement</vt:lpstr>
      <vt:lpstr>Diagnosis</vt:lpstr>
      <vt:lpstr>Explore the Relationships</vt:lpstr>
      <vt:lpstr>How Did Our Test-Taker Fare with Operational Testing?</vt:lpstr>
      <vt:lpstr>Questions for Reflection</vt:lpstr>
      <vt:lpstr>Questions to Ask Yourself…and Your Colleagues</vt:lpstr>
      <vt:lpstr>A Few Takeaways…</vt:lpstr>
      <vt:lpstr>Key Takeaways</vt:lpstr>
      <vt:lpstr>https://ged.com</vt:lpstr>
      <vt:lpstr>Questions?   </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Clark, Kerry</dc:creator>
  <cp:lastModifiedBy>Faucette, Debi</cp:lastModifiedBy>
  <cp:revision>156</cp:revision>
  <cp:lastPrinted>2018-06-14T14:59:40Z</cp:lastPrinted>
  <dcterms:created xsi:type="dcterms:W3CDTF">2018-06-13T17:05:23Z</dcterms:created>
  <dcterms:modified xsi:type="dcterms:W3CDTF">2018-09-12T20:49:45Z</dcterms:modified>
</cp:coreProperties>
</file>